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notesSlides/notesSlide3.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tags/tag15.xml" ContentType="application/vnd.openxmlformats-officedocument.presentationml.tags+xml"/>
  <Override PartName="/ppt/notesSlides/notesSlide5.xml" ContentType="application/vnd.openxmlformats-officedocument.presentationml.notesSlide+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8.xml" ContentType="application/vnd.openxmlformats-officedocument.presentationml.notesSlide+xml"/>
  <Override PartName="/ppt/tags/tag24.xml" ContentType="application/vnd.openxmlformats-officedocument.presentationml.tags+xml"/>
  <Override PartName="/ppt/notesSlides/notesSlide9.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11.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 id="2147483670" r:id="rId3"/>
  </p:sldMasterIdLst>
  <p:notesMasterIdLst>
    <p:notesMasterId r:id="rId38"/>
  </p:notesMasterIdLst>
  <p:handoutMasterIdLst>
    <p:handoutMasterId r:id="rId39"/>
  </p:handoutMasterIdLst>
  <p:sldIdLst>
    <p:sldId id="256" r:id="rId4"/>
    <p:sldId id="257" r:id="rId5"/>
    <p:sldId id="259" r:id="rId6"/>
    <p:sldId id="376" r:id="rId7"/>
    <p:sldId id="260" r:id="rId8"/>
    <p:sldId id="266" r:id="rId9"/>
    <p:sldId id="286" r:id="rId10"/>
    <p:sldId id="267" r:id="rId11"/>
    <p:sldId id="324" r:id="rId12"/>
    <p:sldId id="351" r:id="rId13"/>
    <p:sldId id="327" r:id="rId14"/>
    <p:sldId id="271" r:id="rId15"/>
    <p:sldId id="287" r:id="rId16"/>
    <p:sldId id="288" r:id="rId17"/>
    <p:sldId id="304" r:id="rId18"/>
    <p:sldId id="305" r:id="rId19"/>
    <p:sldId id="300" r:id="rId20"/>
    <p:sldId id="301" r:id="rId21"/>
    <p:sldId id="302" r:id="rId22"/>
    <p:sldId id="303"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279" r:id="rId36"/>
    <p:sldId id="285" r:id="rId37"/>
  </p:sldIdLst>
  <p:sldSz cx="12192000" cy="6858000"/>
  <p:notesSz cx="7104063" cy="10234613"/>
  <p:custDataLst>
    <p:tags r:id="rId40"/>
  </p:custDataLst>
  <p:defaultTextStyle>
    <a:defPPr>
      <a:defRPr lang="zh-CN"/>
    </a:defPPr>
    <a:lvl1pPr marL="0" lvl="0" indent="0" algn="l" defTabSz="914400" rtl="0" eaLnBrk="1" fontAlgn="base" latinLnBrk="0" hangingPunct="1">
      <a:lnSpc>
        <a:spcPct val="100000"/>
      </a:lnSpc>
      <a:spcBef>
        <a:spcPct val="0"/>
      </a:spcBef>
      <a:spcAft>
        <a:spcPct val="0"/>
      </a:spcAft>
      <a:buNone/>
      <a:defRPr kern="1200">
        <a:solidFill>
          <a:schemeClr val="tx1"/>
        </a:solidFill>
        <a:latin typeface="Arial" panose="020B0604020202020204" pitchFamily="34" charset="0"/>
        <a:ea typeface="黑体" panose="02010609060101010101" pitchFamily="49"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sz="1800" kern="1200">
        <a:solidFill>
          <a:schemeClr val="tx1"/>
        </a:solidFill>
        <a:latin typeface="Arial" panose="020B0604020202020204" pitchFamily="34" charset="0"/>
        <a:ea typeface="黑体" panose="02010609060101010101" pitchFamily="49" charset="-122"/>
        <a:cs typeface="+mn-cs"/>
      </a:defRPr>
    </a:lvl2pPr>
    <a:lvl3pPr marL="914400" lvl="2"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sz="1800" kern="1200">
        <a:solidFill>
          <a:schemeClr val="tx1"/>
        </a:solidFill>
        <a:latin typeface="Arial" panose="020B0604020202020204" pitchFamily="34" charset="0"/>
        <a:ea typeface="黑体" panose="02010609060101010101" pitchFamily="49" charset="-122"/>
        <a:cs typeface="+mn-cs"/>
      </a:defRPr>
    </a:lvl4pPr>
    <a:lvl5pPr marL="1828800" lvl="4"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5pPr>
    <a:lvl6pPr marL="2286000" lvl="5"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6pPr>
    <a:lvl7pPr marL="2743200" lvl="6"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7pPr>
    <a:lvl8pPr marL="3200400" lvl="7"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8pPr>
    <a:lvl9pPr marL="3657600" lvl="8" indent="0" algn="l" defTabSz="914400" rtl="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9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p:restoredTop sz="94660"/>
  </p:normalViewPr>
  <p:slideViewPr>
    <p:cSldViewPr snapToGrid="0" showGuides="1">
      <p:cViewPr varScale="1">
        <p:scale>
          <a:sx n="85" d="100"/>
          <a:sy n="85" d="100"/>
        </p:scale>
        <p:origin x="547" y="62"/>
      </p:cViewPr>
      <p:guideLst>
        <p:guide orient="horz" pos="2160"/>
        <p:guide pos="2902"/>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45"/>
            </a:lvl1pPr>
          </a:lstStyle>
          <a:p>
            <a:pPr fontAlgn="base"/>
            <a:endParaRPr lang="zh-CN" altLang="en-US" strike="noStrike" noProof="1"/>
          </a:p>
        </p:txBody>
      </p:sp>
      <p:sp>
        <p:nvSpPr>
          <p:cNvPr id="3" name="日期占位符 2"/>
          <p:cNvSpPr>
            <a:spLocks noGrp="1"/>
          </p:cNvSpPr>
          <p:nvPr>
            <p:ph type="dt" sz="quarter" idx="1"/>
          </p:nvPr>
        </p:nvSpPr>
        <p:spPr>
          <a:xfrm>
            <a:off x="4024313" y="0"/>
            <a:ext cx="3078163" cy="512763"/>
          </a:xfrm>
          <a:prstGeom prst="rect">
            <a:avLst/>
          </a:prstGeom>
        </p:spPr>
        <p:txBody>
          <a:bodyPr vert="horz" lIns="91440" tIns="45720" rIns="91440" bIns="45720" rtlCol="0"/>
          <a:lstStyle>
            <a:lvl1pPr algn="r">
              <a:defRPr sz="1245"/>
            </a:lvl1pPr>
          </a:lstStyle>
          <a:p>
            <a:pPr fontAlgn="base"/>
            <a:fld id="{0F9B84EA-7D68-4D60-9CB1-D50884785D1C}" type="datetimeFigureOut">
              <a:rPr lang="zh-CN" altLang="en-US" sz="1245" strike="noStrike" noProof="1" smtClean="0">
                <a:latin typeface="Arial" panose="020B0604020202020204" pitchFamily="34" charset="0"/>
                <a:ea typeface="黑体" panose="02010609060101010101" pitchFamily="49" charset="-122"/>
                <a:cs typeface="+mn-cs"/>
              </a:rPr>
              <a:t>2022/6/28</a:t>
            </a:fld>
            <a:endParaRPr lang="zh-CN" altLang="en-US" strike="noStrike" noProof="1"/>
          </a:p>
        </p:txBody>
      </p:sp>
      <p:sp>
        <p:nvSpPr>
          <p:cNvPr id="4" name="页脚占位符 3"/>
          <p:cNvSpPr>
            <a:spLocks noGrp="1"/>
          </p:cNvSpPr>
          <p:nvPr>
            <p:ph type="ftr" sz="quarter" idx="2"/>
          </p:nvPr>
        </p:nvSpPr>
        <p:spPr>
          <a:xfrm>
            <a:off x="0" y="9721850"/>
            <a:ext cx="3078163" cy="512763"/>
          </a:xfrm>
          <a:prstGeom prst="rect">
            <a:avLst/>
          </a:prstGeom>
        </p:spPr>
        <p:txBody>
          <a:bodyPr vert="horz" lIns="91440" tIns="45720" rIns="91440" bIns="45720" rtlCol="0" anchor="b"/>
          <a:lstStyle>
            <a:lvl1pPr algn="l">
              <a:defRPr sz="1245"/>
            </a:lvl1pPr>
          </a:lstStyle>
          <a:p>
            <a:pPr fontAlgn="base"/>
            <a:endParaRPr lang="zh-CN" altLang="en-US" strike="noStrike" noProof="1"/>
          </a:p>
        </p:txBody>
      </p:sp>
      <p:sp>
        <p:nvSpPr>
          <p:cNvPr id="5" name="灯片编号占位符 4"/>
          <p:cNvSpPr>
            <a:spLocks noGrp="1"/>
          </p:cNvSpPr>
          <p:nvPr>
            <p:ph type="sldNum" sz="quarter" idx="3"/>
          </p:nvPr>
        </p:nvSpPr>
        <p:spPr>
          <a:xfrm>
            <a:off x="4024313" y="9721850"/>
            <a:ext cx="3078163" cy="512763"/>
          </a:xfrm>
          <a:prstGeom prst="rect">
            <a:avLst/>
          </a:prstGeom>
        </p:spPr>
        <p:txBody>
          <a:bodyPr vert="horz" lIns="91440" tIns="45720" rIns="91440" bIns="45720" rtlCol="0" anchor="b"/>
          <a:lstStyle>
            <a:lvl1pPr algn="r">
              <a:defRPr sz="1245"/>
            </a:lvl1pPr>
          </a:lstStyle>
          <a:p>
            <a:pPr fontAlgn="base"/>
            <a:fld id="{8D4E0FC9-F1F8-4FAE-9988-3BA365CFD46F}" type="slidenum">
              <a:rPr lang="zh-CN" altLang="en-US" sz="1245" strike="noStrike" noProof="1" smtClean="0">
                <a:latin typeface="Arial" panose="020B0604020202020204" pitchFamily="34" charset="0"/>
                <a:ea typeface="黑体" panose="02010609060101010101" pitchFamily="49"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pPr fontAlgn="auto"/>
            <a:endParaRPr lang="zh-CN" altLang="en-US" strike="noStrike" noProof="1"/>
          </a:p>
        </p:txBody>
      </p:sp>
      <p:sp>
        <p:nvSpPr>
          <p:cNvPr id="3" name="日期占位符 2"/>
          <p:cNvSpPr>
            <a:spLocks noGrp="1"/>
          </p:cNvSpPr>
          <p:nvPr>
            <p:ph type="dt" idx="1"/>
          </p:nvPr>
        </p:nvSpPr>
        <p:spPr>
          <a:xfrm>
            <a:off x="4024313" y="0"/>
            <a:ext cx="3078163" cy="512763"/>
          </a:xfrm>
          <a:prstGeom prst="rect">
            <a:avLst/>
          </a:prstGeom>
        </p:spPr>
        <p:txBody>
          <a:bodyPr vert="horz" lIns="91440" tIns="45720" rIns="91440" bIns="45720" rtlCol="0"/>
          <a:lstStyle>
            <a:lvl1pPr algn="r">
              <a:defRPr sz="1200"/>
            </a:lvl1pPr>
          </a:lstStyle>
          <a:p>
            <a:pPr fontAlgn="auto"/>
            <a:fld id="{D2A48B96-639E-45A3-A0BA-2464DFDB1FAA}" type="datetimeFigureOut">
              <a:rPr lang="zh-CN" altLang="en-US" strike="noStrike" noProof="1" smtClean="0">
                <a:latin typeface="+mn-lt"/>
                <a:ea typeface="+mn-ea"/>
                <a:cs typeface="+mn-cs"/>
              </a:rPr>
              <a:t>2022/6/28</a:t>
            </a:fld>
            <a:endParaRPr lang="zh-CN" altLang="en-US" strike="noStrike" noProof="1"/>
          </a:p>
        </p:txBody>
      </p:sp>
      <p:sp>
        <p:nvSpPr>
          <p:cNvPr id="17412" name="幻灯片图像占位符 3"/>
          <p:cNvSpPr>
            <a:spLocks noGrp="1" noRot="1" noChangeAspect="1"/>
          </p:cNvSpPr>
          <p:nvPr>
            <p:ph type="sldImg"/>
          </p:nvPr>
        </p:nvSpPr>
        <p:spPr>
          <a:xfrm>
            <a:off x="481013" y="1279525"/>
            <a:ext cx="6140450" cy="3454400"/>
          </a:xfrm>
          <a:prstGeom prst="rect">
            <a:avLst/>
          </a:prstGeom>
          <a:noFill/>
          <a:ln w="12700" cap="flat" cmpd="sng">
            <a:solidFill>
              <a:srgbClr val="000000"/>
            </a:solidFill>
            <a:prstDash val="solid"/>
            <a:round/>
            <a:headEnd type="none" w="med" len="med"/>
            <a:tailEnd type="none" w="med" len="med"/>
          </a:ln>
        </p:spPr>
      </p:sp>
      <p:sp>
        <p:nvSpPr>
          <p:cNvPr id="17413" name="备注占位符 4"/>
          <p:cNvSpPr>
            <a:spLocks noGrp="1"/>
          </p:cNvSpPr>
          <p:nvPr>
            <p:ph type="body" sz="quarter"/>
          </p:nvPr>
        </p:nvSpPr>
        <p:spPr>
          <a:xfrm>
            <a:off x="709613" y="4926013"/>
            <a:ext cx="5683250" cy="4029075"/>
          </a:xfrm>
          <a:prstGeom prst="rect">
            <a:avLst/>
          </a:prstGeom>
          <a:noFill/>
          <a:ln w="9525">
            <a:noFill/>
          </a:ln>
        </p:spPr>
        <p:txBody>
          <a:bodyPr lIns="91440" tIns="45720" rIns="91440" bIns="45720" anchor="t" anchorCtr="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263"/>
            <a:ext cx="3078163" cy="514350"/>
          </a:xfrm>
          <a:prstGeom prst="rect">
            <a:avLst/>
          </a:prstGeom>
        </p:spPr>
        <p:txBody>
          <a:bodyPr vert="horz" lIns="91440" tIns="45720" rIns="91440" bIns="45720" rtlCol="0" anchor="b"/>
          <a:lstStyle>
            <a:lvl1pPr algn="l">
              <a:defRPr sz="1200"/>
            </a:lvl1pPr>
          </a:lstStyle>
          <a:p>
            <a:pPr fontAlgn="auto"/>
            <a:endParaRPr lang="zh-CN" altLang="en-US" strike="noStrike" noProof="1"/>
          </a:p>
        </p:txBody>
      </p:sp>
      <p:sp>
        <p:nvSpPr>
          <p:cNvPr id="7" name="灯片编号占位符 6"/>
          <p:cNvSpPr>
            <a:spLocks noGrp="1"/>
          </p:cNvSpPr>
          <p:nvPr>
            <p:ph type="sldNum" sz="quarter" idx="5"/>
          </p:nvPr>
        </p:nvSpPr>
        <p:spPr>
          <a:xfrm>
            <a:off x="4024313" y="9720263"/>
            <a:ext cx="3078163" cy="514350"/>
          </a:xfrm>
          <a:prstGeom prst="rect">
            <a:avLst/>
          </a:prstGeom>
        </p:spPr>
        <p:txBody>
          <a:bodyPr vert="horz" lIns="91440" tIns="45720" rIns="91440" bIns="45720" rtlCol="0" anchor="b"/>
          <a:lstStyle>
            <a:lvl1pPr algn="r">
              <a:defRPr sz="1200"/>
            </a:lvl1pPr>
          </a:lstStyle>
          <a:p>
            <a:pPr fontAlgn="auto"/>
            <a:fld id="{A6837353-30EB-4A48-80EB-173D804AEFBD}"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p:cNvSpPr>
          <p:nvPr>
            <p:ph type="sldImg"/>
          </p:nvPr>
        </p:nvSpPr>
        <p:spPr>
          <a:xfrm>
            <a:off x="685800" y="1143000"/>
            <a:ext cx="5486400" cy="3086100"/>
          </a:xfrm>
        </p:spPr>
      </p:sp>
      <p:sp>
        <p:nvSpPr>
          <p:cNvPr id="19458" name="备注占位符 2"/>
          <p:cNvSpPr>
            <a:spLocks noGrp="1"/>
          </p:cNvSpPr>
          <p:nvPr>
            <p:ph type="body"/>
          </p:nvPr>
        </p:nvSpPr>
        <p:spPr/>
        <p:txBody>
          <a:bodyPr lIns="91440" tIns="45720" rIns="91440" bIns="45720" anchor="t" anchorCtr="0"/>
          <a:lstStyle/>
          <a:p>
            <a:pPr lvl="0"/>
            <a:endParaRPr lang="zh-CN" altLang="en-US"/>
          </a:p>
        </p:txBody>
      </p:sp>
      <p:sp>
        <p:nvSpPr>
          <p:cNvPr id="19459" name="灯片编号占位符 3"/>
          <p:cNvSpPr>
            <a:spLocks noGrp="1"/>
          </p:cNvSpPr>
          <p:nvPr>
            <p:ph type="sldNum" sz="quarter"/>
          </p:nvPr>
        </p:nvSpPr>
        <p:spPr>
          <a:xfrm>
            <a:off x="4024313" y="9720263"/>
            <a:ext cx="3078162" cy="514350"/>
          </a:xfrm>
          <a:prstGeom prst="rect">
            <a:avLst/>
          </a:prstGeom>
          <a:noFill/>
          <a:ln w="9525">
            <a:noFill/>
          </a:ln>
        </p:spPr>
        <p:txBody>
          <a:bodyPr vert="horz" lIns="91440" tIns="45720" rIns="91440" bIns="45720" anchor="b" anchorCtr="0"/>
          <a:lstStyle/>
          <a:p>
            <a:pPr lvl="0" algn="r"/>
            <a:fld id="{9A0DB2DC-4C9A-4742-B13C-FB6460FD3503}" type="slidenum">
              <a:rPr lang="zh-CN" altLang="en-US" sz="1200">
                <a:latin typeface="Calibri" panose="020F0502020204030204" pitchFamily="34" charset="0"/>
                <a:ea typeface="宋体" panose="02010600030101010101" pitchFamily="2" charset="-122"/>
              </a:rPr>
              <a:t>1</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xfrm>
            <a:off x="685800" y="1143000"/>
            <a:ext cx="5486400" cy="3086100"/>
          </a:xfrm>
        </p:spPr>
      </p:sp>
      <p:sp>
        <p:nvSpPr>
          <p:cNvPr id="41987" name="备注占位符 2"/>
          <p:cNvSpPr>
            <a:spLocks noGrp="1"/>
          </p:cNvSpPr>
          <p:nvPr>
            <p:ph type="body"/>
          </p:nvPr>
        </p:nvSpPr>
        <p:spPr/>
        <p:txBody>
          <a:bodyPr lIns="91440" tIns="45720" rIns="91440" bIns="45720" anchor="t" anchorCtr="0"/>
          <a:lstStyle/>
          <a:p>
            <a:pPr lvl="0">
              <a:spcBef>
                <a:spcPct val="0"/>
              </a:spcBef>
            </a:pPr>
            <a:endParaRPr lang="zh-CN" altLang="en-US"/>
          </a:p>
        </p:txBody>
      </p:sp>
      <p:sp>
        <p:nvSpPr>
          <p:cNvPr id="41988" name="灯片编号占位符 3"/>
          <p:cNvSpPr txBox="1">
            <a:spLocks noGrp="1"/>
          </p:cNvSpPr>
          <p:nvPr/>
        </p:nvSpPr>
        <p:spPr>
          <a:xfrm>
            <a:off x="3884613" y="8685213"/>
            <a:ext cx="2971800" cy="458787"/>
          </a:xfrm>
          <a:prstGeom prst="rect">
            <a:avLst/>
          </a:prstGeom>
          <a:noFill/>
          <a:ln w="9525">
            <a:noFill/>
          </a:ln>
        </p:spPr>
        <p:txBody>
          <a:bodyPr anchor="b" anchorCtr="0"/>
          <a:lstStyle/>
          <a:p>
            <a:pPr lvl="0" algn="r">
              <a:buFont typeface="Arial" panose="020B0604020202020204" pitchFamily="34" charset="0"/>
            </a:pPr>
            <a:fld id="{9A0DB2DC-4C9A-4742-B13C-FB6460FD3503}" type="slidenum">
              <a:rPr lang="zh-CN" altLang="en-US" sz="1200">
                <a:latin typeface="Calibri" panose="020F0502020204030204" pitchFamily="34" charset="0"/>
                <a:ea typeface="宋体" panose="02010600030101010101" pitchFamily="2" charset="-122"/>
              </a:rPr>
              <a:t>19</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幻灯片图像占位符 1"/>
          <p:cNvSpPr>
            <a:spLocks noGrp="1" noRot="1" noChangeAspect="1" noTextEdit="1"/>
          </p:cNvSpPr>
          <p:nvPr>
            <p:ph type="sldImg"/>
          </p:nvPr>
        </p:nvSpPr>
        <p:spPr>
          <a:xfrm>
            <a:off x="685800" y="1143000"/>
            <a:ext cx="5486400" cy="3086100"/>
          </a:xfrm>
          <a:ln>
            <a:miter/>
          </a:ln>
        </p:spPr>
      </p:sp>
      <p:sp>
        <p:nvSpPr>
          <p:cNvPr id="57346" name="备注占位符 2"/>
          <p:cNvSpPr>
            <a:spLocks noGrp="1"/>
          </p:cNvSpPr>
          <p:nvPr>
            <p:ph type="body"/>
          </p:nvPr>
        </p:nvSpPr>
        <p:spPr/>
        <p:txBody>
          <a:bodyPr wrap="square" lIns="91440" tIns="45720" rIns="91440" bIns="45720" anchor="t" anchorCtr="0"/>
          <a:lstStyle/>
          <a:p>
            <a:pPr lvl="0">
              <a:spcBef>
                <a:spcPct val="0"/>
              </a:spcBef>
            </a:pPr>
            <a:endParaRPr lang="en-US" altLang="zh-CN"/>
          </a:p>
        </p:txBody>
      </p:sp>
      <p:sp>
        <p:nvSpPr>
          <p:cNvPr id="57347" name="灯片编号占位符 3"/>
          <p:cNvSpPr>
            <a:spLocks noGrp="1"/>
          </p:cNvSpPr>
          <p:nvPr>
            <p:ph type="sldNum" sz="quarter"/>
          </p:nvPr>
        </p:nvSpPr>
        <p:spPr>
          <a:xfrm>
            <a:off x="4024313" y="9720263"/>
            <a:ext cx="3078162" cy="514350"/>
          </a:xfrm>
          <a:prstGeom prst="rect">
            <a:avLst/>
          </a:prstGeom>
          <a:noFill/>
          <a:ln w="9525">
            <a:noFill/>
          </a:ln>
        </p:spPr>
        <p:txBody>
          <a:bodyPr vert="horz" lIns="91440" tIns="45720" rIns="91440" bIns="45720" anchor="b" anchorCtr="0"/>
          <a:lstStyle/>
          <a:p>
            <a:pPr lvl="0" algn="r"/>
            <a:fld id="{9A0DB2DC-4C9A-4742-B13C-FB6460FD3503}" type="slidenum">
              <a:rPr lang="zh-CN" altLang="en-US" sz="1200"/>
              <a:t>33</a:t>
            </a:fld>
            <a:endParaRPr lang="zh-CN" altLang="en-US"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幻灯片图像占位符 1"/>
          <p:cNvSpPr>
            <a:spLocks noGrp="1" noRot="1" noChangeAspect="1"/>
          </p:cNvSpPr>
          <p:nvPr>
            <p:ph type="sldImg"/>
          </p:nvPr>
        </p:nvSpPr>
        <p:spPr>
          <a:xfrm>
            <a:off x="685800" y="1143000"/>
            <a:ext cx="5486400" cy="3086100"/>
          </a:xfrm>
        </p:spPr>
      </p:sp>
      <p:sp>
        <p:nvSpPr>
          <p:cNvPr id="59394" name="备注占位符 2"/>
          <p:cNvSpPr>
            <a:spLocks noGrp="1"/>
          </p:cNvSpPr>
          <p:nvPr>
            <p:ph type="body"/>
          </p:nvPr>
        </p:nvSpPr>
        <p:spPr/>
        <p:txBody>
          <a:bodyPr lIns="91440" tIns="45720" rIns="91440" bIns="45720" anchor="t" anchorCtr="0"/>
          <a:lstStyle/>
          <a:p>
            <a:pPr lvl="0"/>
            <a:endParaRPr lang="zh-CN" altLang="en-US"/>
          </a:p>
        </p:txBody>
      </p:sp>
      <p:sp>
        <p:nvSpPr>
          <p:cNvPr id="59395" name="灯片编号占位符 3"/>
          <p:cNvSpPr>
            <a:spLocks noGrp="1"/>
          </p:cNvSpPr>
          <p:nvPr>
            <p:ph type="sldNum" sz="quarter"/>
          </p:nvPr>
        </p:nvSpPr>
        <p:spPr>
          <a:xfrm>
            <a:off x="4024313" y="9720263"/>
            <a:ext cx="3078162" cy="514350"/>
          </a:xfrm>
          <a:prstGeom prst="rect">
            <a:avLst/>
          </a:prstGeom>
          <a:noFill/>
          <a:ln w="9525">
            <a:noFill/>
          </a:ln>
        </p:spPr>
        <p:txBody>
          <a:bodyPr vert="horz" lIns="91440" tIns="45720" rIns="91440" bIns="45720" anchor="b" anchorCtr="0"/>
          <a:lstStyle/>
          <a:p>
            <a:pPr lvl="0" algn="r"/>
            <a:fld id="{9A0DB2DC-4C9A-4742-B13C-FB6460FD3503}" type="slidenum">
              <a:rPr lang="zh-CN" altLang="en-US" sz="1200">
                <a:latin typeface="Calibri" panose="020F0502020204030204" pitchFamily="34" charset="0"/>
                <a:ea typeface="宋体" panose="02010600030101010101" pitchFamily="2" charset="-122"/>
              </a:rPr>
              <a:t>34</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幻灯片图像占位符 1"/>
          <p:cNvSpPr>
            <a:spLocks noGrp="1" noRot="1" noChangeAspect="1"/>
          </p:cNvSpPr>
          <p:nvPr>
            <p:ph type="sldImg"/>
          </p:nvPr>
        </p:nvSpPr>
        <p:spPr>
          <a:xfrm>
            <a:off x="685800" y="1143000"/>
            <a:ext cx="5486400" cy="3086100"/>
          </a:xfrm>
        </p:spPr>
      </p:sp>
      <p:sp>
        <p:nvSpPr>
          <p:cNvPr id="21506" name="备注占位符 2"/>
          <p:cNvSpPr>
            <a:spLocks noGrp="1"/>
          </p:cNvSpPr>
          <p:nvPr>
            <p:ph type="body"/>
          </p:nvPr>
        </p:nvSpPr>
        <p:spPr/>
        <p:txBody>
          <a:bodyPr lIns="91440" tIns="45720" rIns="91440" bIns="45720" anchor="t" anchorCtr="0"/>
          <a:lstStyle/>
          <a:p>
            <a:pPr lvl="0"/>
            <a:endParaRPr lang="zh-CN" altLang="en-US"/>
          </a:p>
        </p:txBody>
      </p:sp>
      <p:sp>
        <p:nvSpPr>
          <p:cNvPr id="21507" name="灯片编号占位符 3"/>
          <p:cNvSpPr>
            <a:spLocks noGrp="1"/>
          </p:cNvSpPr>
          <p:nvPr>
            <p:ph type="sldNum" sz="quarter"/>
          </p:nvPr>
        </p:nvSpPr>
        <p:spPr>
          <a:xfrm>
            <a:off x="4024313" y="9720263"/>
            <a:ext cx="3078162" cy="514350"/>
          </a:xfrm>
          <a:prstGeom prst="rect">
            <a:avLst/>
          </a:prstGeom>
          <a:noFill/>
          <a:ln w="9525">
            <a:noFill/>
          </a:ln>
        </p:spPr>
        <p:txBody>
          <a:bodyPr vert="horz" lIns="91440" tIns="45720" rIns="91440" bIns="45720" anchor="b" anchorCtr="0"/>
          <a:lstStyle/>
          <a:p>
            <a:pPr lvl="0" algn="r"/>
            <a:fld id="{9A0DB2DC-4C9A-4742-B13C-FB6460FD3503}" type="slidenum">
              <a:rPr lang="zh-CN" altLang="en-US" sz="1200"/>
              <a:t>2</a:t>
            </a:fld>
            <a:endParaRPr lang="zh-CN" altLang="en-US" sz="12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幻灯片图像占位符 1"/>
          <p:cNvSpPr>
            <a:spLocks noGrp="1" noRot="1" noChangeAspect="1"/>
          </p:cNvSpPr>
          <p:nvPr>
            <p:ph type="sldImg"/>
          </p:nvPr>
        </p:nvSpPr>
        <p:spPr>
          <a:xfrm>
            <a:off x="685800" y="1143000"/>
            <a:ext cx="5486400" cy="3086100"/>
          </a:xfrm>
        </p:spPr>
      </p:sp>
      <p:sp>
        <p:nvSpPr>
          <p:cNvPr id="23554" name="备注占位符 2"/>
          <p:cNvSpPr>
            <a:spLocks noGrp="1"/>
          </p:cNvSpPr>
          <p:nvPr>
            <p:ph type="body"/>
          </p:nvPr>
        </p:nvSpPr>
        <p:spPr/>
        <p:txBody>
          <a:bodyPr lIns="91440" tIns="45720" rIns="91440" bIns="45720" anchor="t" anchorCtr="0"/>
          <a:lstStyle/>
          <a:p>
            <a:pPr lvl="0"/>
            <a:endParaRPr lang="zh-CN" altLang="en-US"/>
          </a:p>
        </p:txBody>
      </p:sp>
      <p:sp>
        <p:nvSpPr>
          <p:cNvPr id="23555" name="灯片编号占位符 3"/>
          <p:cNvSpPr>
            <a:spLocks noGrp="1"/>
          </p:cNvSpPr>
          <p:nvPr>
            <p:ph type="sldNum" sz="quarter"/>
          </p:nvPr>
        </p:nvSpPr>
        <p:spPr>
          <a:xfrm>
            <a:off x="4024313" y="9720263"/>
            <a:ext cx="3078162" cy="514350"/>
          </a:xfrm>
          <a:prstGeom prst="rect">
            <a:avLst/>
          </a:prstGeom>
          <a:noFill/>
          <a:ln w="9525">
            <a:noFill/>
          </a:ln>
        </p:spPr>
        <p:txBody>
          <a:bodyPr vert="horz" lIns="91440" tIns="45720" rIns="91440" bIns="45720" anchor="b" anchorCtr="0"/>
          <a:lstStyle/>
          <a:p>
            <a:pPr lvl="0" algn="r"/>
            <a:fld id="{9A0DB2DC-4C9A-4742-B13C-FB6460FD3503}" type="slidenum">
              <a:rPr lang="zh-CN" altLang="en-US" sz="1200">
                <a:latin typeface="Calibri" panose="020F0502020204030204" pitchFamily="34" charset="0"/>
                <a:ea typeface="宋体" panose="02010600030101010101" pitchFamily="2" charset="-122"/>
              </a:rPr>
              <a:t>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p:cNvSpPr>
          <p:nvPr>
            <p:ph type="sldImg"/>
          </p:nvPr>
        </p:nvSpPr>
        <p:spPr>
          <a:xfrm>
            <a:off x="685800" y="1143000"/>
            <a:ext cx="5486400" cy="3086100"/>
          </a:xfrm>
        </p:spPr>
      </p:sp>
      <p:sp>
        <p:nvSpPr>
          <p:cNvPr id="18434" name="备注占位符 2"/>
          <p:cNvSpPr>
            <a:spLocks noGrp="1"/>
          </p:cNvSpPr>
          <p:nvPr>
            <p:ph type="body"/>
          </p:nvPr>
        </p:nvSpPr>
        <p:spPr/>
        <p:txBody>
          <a:bodyPr lIns="91440" tIns="45720" rIns="91440" bIns="45720" anchor="t" anchorCtr="0"/>
          <a:lstStyle/>
          <a:p>
            <a:pPr lvl="0"/>
            <a:endParaRPr lang="zh-CN" altLang="en-US"/>
          </a:p>
        </p:txBody>
      </p:sp>
      <p:sp>
        <p:nvSpPr>
          <p:cNvPr id="18435" name="灯片编号占位符 3"/>
          <p:cNvSpPr>
            <a:spLocks noGrp="1"/>
          </p:cNvSpPr>
          <p:nvPr>
            <p:ph type="sldNum" sz="quarter"/>
          </p:nvPr>
        </p:nvSpPr>
        <p:spPr>
          <a:xfrm>
            <a:off x="4024313" y="9720263"/>
            <a:ext cx="3078162" cy="514350"/>
          </a:xfrm>
          <a:prstGeom prst="rect">
            <a:avLst/>
          </a:prstGeom>
          <a:noFill/>
          <a:ln w="9525">
            <a:noFill/>
          </a:ln>
        </p:spPr>
        <p:txBody>
          <a:bodyPr lIns="91440" tIns="45720" rIns="91440" bIns="45720" anchor="b" anchorCtr="0"/>
          <a:lstStyle/>
          <a:p>
            <a:pPr lvl="0" indent="0" algn="r"/>
            <a:fld id="{9A0DB2DC-4C9A-4742-B13C-FB6460FD3503}" type="slidenum">
              <a:rPr lang="zh-CN" altLang="en-US" sz="1200"/>
              <a:t>4</a:t>
            </a:fld>
            <a:endParaRPr lang="zh-CN"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p:cNvSpPr>
          <p:nvPr>
            <p:ph type="sldImg"/>
          </p:nvPr>
        </p:nvSpPr>
        <p:spPr>
          <a:xfrm>
            <a:off x="685800" y="1143000"/>
            <a:ext cx="5486400" cy="3086100"/>
          </a:xfrm>
        </p:spPr>
      </p:sp>
      <p:sp>
        <p:nvSpPr>
          <p:cNvPr id="25602" name="备注占位符 2"/>
          <p:cNvSpPr>
            <a:spLocks noGrp="1"/>
          </p:cNvSpPr>
          <p:nvPr>
            <p:ph type="body"/>
          </p:nvPr>
        </p:nvSpPr>
        <p:spPr/>
        <p:txBody>
          <a:bodyPr lIns="91440" tIns="45720" rIns="91440" bIns="45720" anchor="t" anchorCtr="0"/>
          <a:lstStyle/>
          <a:p>
            <a:pPr lvl="0"/>
            <a:endParaRPr lang="zh-CN" altLang="en-US"/>
          </a:p>
        </p:txBody>
      </p:sp>
      <p:sp>
        <p:nvSpPr>
          <p:cNvPr id="25603" name="灯片编号占位符 3"/>
          <p:cNvSpPr>
            <a:spLocks noGrp="1"/>
          </p:cNvSpPr>
          <p:nvPr>
            <p:ph type="sldNum" sz="quarter"/>
          </p:nvPr>
        </p:nvSpPr>
        <p:spPr>
          <a:xfrm>
            <a:off x="4024313" y="9720263"/>
            <a:ext cx="3078162" cy="514350"/>
          </a:xfrm>
          <a:prstGeom prst="rect">
            <a:avLst/>
          </a:prstGeom>
          <a:noFill/>
          <a:ln w="9525">
            <a:noFill/>
          </a:ln>
        </p:spPr>
        <p:txBody>
          <a:bodyPr vert="horz" lIns="91440" tIns="45720" rIns="91440" bIns="45720" anchor="b" anchorCtr="0"/>
          <a:lstStyle/>
          <a:p>
            <a:pPr lvl="0" algn="r"/>
            <a:fld id="{9A0DB2DC-4C9A-4742-B13C-FB6460FD3503}" type="slidenum">
              <a:rPr lang="zh-CN" altLang="en-US" sz="1200">
                <a:latin typeface="Calibri" panose="020F0502020204030204" pitchFamily="34" charset="0"/>
                <a:ea typeface="宋体" panose="02010600030101010101" pitchFamily="2" charset="-122"/>
              </a:rPr>
              <a:t>5</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p:cNvSpPr>
          <p:nvPr>
            <p:ph type="sldImg"/>
          </p:nvPr>
        </p:nvSpPr>
        <p:spPr>
          <a:xfrm>
            <a:off x="685800" y="1143000"/>
            <a:ext cx="5486400" cy="3086100"/>
          </a:xfrm>
        </p:spPr>
      </p:sp>
      <p:sp>
        <p:nvSpPr>
          <p:cNvPr id="27650" name="备注占位符 2"/>
          <p:cNvSpPr>
            <a:spLocks noGrp="1"/>
          </p:cNvSpPr>
          <p:nvPr>
            <p:ph type="body"/>
          </p:nvPr>
        </p:nvSpPr>
        <p:spPr/>
        <p:txBody>
          <a:bodyPr lIns="91440" tIns="45720" rIns="91440" bIns="45720" anchor="t" anchorCtr="0"/>
          <a:lstStyle/>
          <a:p>
            <a:pPr lvl="0"/>
            <a:endParaRPr lang="zh-CN" altLang="en-US"/>
          </a:p>
        </p:txBody>
      </p:sp>
      <p:sp>
        <p:nvSpPr>
          <p:cNvPr id="27651" name="灯片编号占位符 3"/>
          <p:cNvSpPr>
            <a:spLocks noGrp="1"/>
          </p:cNvSpPr>
          <p:nvPr>
            <p:ph type="sldNum" sz="quarter"/>
          </p:nvPr>
        </p:nvSpPr>
        <p:spPr>
          <a:xfrm>
            <a:off x="4024313" y="9720263"/>
            <a:ext cx="3078162" cy="514350"/>
          </a:xfrm>
          <a:prstGeom prst="rect">
            <a:avLst/>
          </a:prstGeom>
          <a:noFill/>
          <a:ln w="9525">
            <a:noFill/>
          </a:ln>
        </p:spPr>
        <p:txBody>
          <a:bodyPr vert="horz" lIns="91440" tIns="45720" rIns="91440" bIns="45720" anchor="b" anchorCtr="0"/>
          <a:lstStyle/>
          <a:p>
            <a:pPr lvl="0" algn="r"/>
            <a:fld id="{9A0DB2DC-4C9A-4742-B13C-FB6460FD3503}" type="slidenum">
              <a:rPr lang="zh-CN" altLang="en-US" sz="1200"/>
              <a:t>6</a:t>
            </a:fld>
            <a:endParaRPr lang="zh-CN" altLang="en-US" sz="12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a:xfrm>
            <a:off x="685800" y="1143000"/>
            <a:ext cx="5486400" cy="3086100"/>
          </a:xfrm>
        </p:spPr>
      </p:sp>
      <p:sp>
        <p:nvSpPr>
          <p:cNvPr id="30722" name="备注占位符 2"/>
          <p:cNvSpPr>
            <a:spLocks noGrp="1"/>
          </p:cNvSpPr>
          <p:nvPr>
            <p:ph type="body"/>
          </p:nvPr>
        </p:nvSpPr>
        <p:spPr/>
        <p:txBody>
          <a:bodyPr lIns="91440" tIns="45720" rIns="91440" bIns="45720" anchor="t" anchorCtr="0"/>
          <a:lstStyle/>
          <a:p>
            <a:pPr lvl="0"/>
            <a:endParaRPr lang="zh-CN" altLang="en-US"/>
          </a:p>
        </p:txBody>
      </p:sp>
      <p:sp>
        <p:nvSpPr>
          <p:cNvPr id="30723" name="灯片编号占位符 3"/>
          <p:cNvSpPr>
            <a:spLocks noGrp="1"/>
          </p:cNvSpPr>
          <p:nvPr>
            <p:ph type="sldNum" sz="quarter"/>
          </p:nvPr>
        </p:nvSpPr>
        <p:spPr>
          <a:xfrm>
            <a:off x="4024313" y="9720263"/>
            <a:ext cx="3078162" cy="514350"/>
          </a:xfrm>
          <a:prstGeom prst="rect">
            <a:avLst/>
          </a:prstGeom>
          <a:noFill/>
          <a:ln w="9525">
            <a:noFill/>
          </a:ln>
        </p:spPr>
        <p:txBody>
          <a:bodyPr vert="horz" lIns="91440" tIns="45720" rIns="91440" bIns="45720" anchor="b" anchorCtr="0"/>
          <a:lstStyle/>
          <a:p>
            <a:pPr lvl="0" algn="r"/>
            <a:fld id="{9A0DB2DC-4C9A-4742-B13C-FB6460FD3503}" type="slidenum">
              <a:rPr lang="zh-CN" altLang="en-US" sz="1200"/>
              <a:t>8</a:t>
            </a:fld>
            <a:endParaRPr lang="zh-CN" altLang="en-US"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xfrm>
            <a:off x="685800" y="1143000"/>
            <a:ext cx="5486400" cy="3086100"/>
          </a:xfrm>
        </p:spPr>
      </p:sp>
      <p:sp>
        <p:nvSpPr>
          <p:cNvPr id="32771" name="备注占位符 2"/>
          <p:cNvSpPr>
            <a:spLocks noGrp="1"/>
          </p:cNvSpPr>
          <p:nvPr>
            <p:ph type="body"/>
          </p:nvPr>
        </p:nvSpPr>
        <p:spPr/>
        <p:txBody>
          <a:bodyPr lIns="91440" tIns="45720" rIns="91440" bIns="45720" anchor="t" anchorCtr="0"/>
          <a:lstStyle/>
          <a:p>
            <a:pPr lvl="0">
              <a:spcBef>
                <a:spcPct val="0"/>
              </a:spcBef>
            </a:pPr>
            <a:endParaRPr lang="zh-CN" altLang="en-US"/>
          </a:p>
        </p:txBody>
      </p:sp>
      <p:sp>
        <p:nvSpPr>
          <p:cNvPr id="32772" name="灯片编号占位符 3"/>
          <p:cNvSpPr txBox="1">
            <a:spLocks noGrp="1"/>
          </p:cNvSpPr>
          <p:nvPr/>
        </p:nvSpPr>
        <p:spPr>
          <a:xfrm>
            <a:off x="3884613" y="8685213"/>
            <a:ext cx="2971800" cy="458787"/>
          </a:xfrm>
          <a:prstGeom prst="rect">
            <a:avLst/>
          </a:prstGeom>
          <a:noFill/>
          <a:ln w="9525">
            <a:noFill/>
          </a:ln>
        </p:spPr>
        <p:txBody>
          <a:bodyPr anchor="b" anchorCtr="0"/>
          <a:lstStyle/>
          <a:p>
            <a:pPr lvl="0" algn="r">
              <a:buFont typeface="Arial" panose="020B0604020202020204" pitchFamily="34" charset="0"/>
            </a:pPr>
            <a:fld id="{9A0DB2DC-4C9A-4742-B13C-FB6460FD3503}" type="slidenum">
              <a:rPr lang="zh-CN" altLang="en-US" sz="1200">
                <a:latin typeface="Calibri" panose="020F0502020204030204" pitchFamily="34" charset="0"/>
                <a:ea typeface="宋体" panose="02010600030101010101" pitchFamily="2" charset="-122"/>
              </a:rPr>
              <a:t>12</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xfrm>
            <a:off x="685800" y="1143000"/>
            <a:ext cx="5486400" cy="3086100"/>
          </a:xfrm>
        </p:spPr>
      </p:sp>
      <p:sp>
        <p:nvSpPr>
          <p:cNvPr id="34819" name="备注占位符 2"/>
          <p:cNvSpPr>
            <a:spLocks noGrp="1"/>
          </p:cNvSpPr>
          <p:nvPr>
            <p:ph type="body"/>
          </p:nvPr>
        </p:nvSpPr>
        <p:spPr/>
        <p:txBody>
          <a:bodyPr lIns="91440" tIns="45720" rIns="91440" bIns="45720" anchor="t" anchorCtr="0"/>
          <a:lstStyle/>
          <a:p>
            <a:pPr lvl="0">
              <a:spcBef>
                <a:spcPct val="0"/>
              </a:spcBef>
            </a:pPr>
            <a:endParaRPr lang="zh-CN" altLang="en-US"/>
          </a:p>
        </p:txBody>
      </p:sp>
      <p:sp>
        <p:nvSpPr>
          <p:cNvPr id="34820" name="灯片编号占位符 3"/>
          <p:cNvSpPr txBox="1">
            <a:spLocks noGrp="1"/>
          </p:cNvSpPr>
          <p:nvPr/>
        </p:nvSpPr>
        <p:spPr>
          <a:xfrm>
            <a:off x="3884613" y="8685213"/>
            <a:ext cx="2971800" cy="458787"/>
          </a:xfrm>
          <a:prstGeom prst="rect">
            <a:avLst/>
          </a:prstGeom>
          <a:noFill/>
          <a:ln w="9525">
            <a:noFill/>
          </a:ln>
        </p:spPr>
        <p:txBody>
          <a:bodyPr anchor="b" anchorCtr="0"/>
          <a:lstStyle/>
          <a:p>
            <a:pPr lvl="0" algn="r">
              <a:buFont typeface="Arial" panose="020B0604020202020204" pitchFamily="34" charset="0"/>
            </a:pPr>
            <a:fld id="{9A0DB2DC-4C9A-4742-B13C-FB6460FD3503}" type="slidenum">
              <a:rPr lang="zh-CN" altLang="en-US" sz="1200">
                <a:latin typeface="Calibri" panose="020F0502020204030204" pitchFamily="34" charset="0"/>
                <a:ea typeface="宋体" panose="02010600030101010101" pitchFamily="2" charset="-122"/>
              </a:rPr>
              <a:t>13</a:t>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6315"/>
            <a:ext cx="9144000" cy="1163223"/>
          </a:xfrm>
        </p:spPr>
        <p:txBody>
          <a:bodyPr anchor="b">
            <a:normAutofit/>
          </a:bodyPr>
          <a:lstStyle>
            <a:lvl1pPr algn="ctr">
              <a:defRPr sz="4800"/>
            </a:lvl1pPr>
          </a:lstStyle>
          <a:p>
            <a:pPr fontAlgn="auto"/>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1524000" y="1289538"/>
            <a:ext cx="9144000" cy="492370"/>
          </a:xfrm>
        </p:spPr>
        <p:txBody>
          <a:bodyPr anchor="ctr" anchorCtr="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en-US" strike="noStrike" noProof="1"/>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Footer Placeholder 4"/>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Slide Number Placeholder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408675"/>
            <a:ext cx="10516800" cy="5810400"/>
          </a:xfrm>
        </p:spPr>
        <p:txBody>
          <a:bodyPr/>
          <a:lstStyle>
            <a:lvl1pPr>
              <a:defRPr sz="2400"/>
            </a:lvl1pPr>
            <a:lvl2pPr>
              <a:defRPr sz="2000"/>
            </a:lvl2pPr>
            <a:lvl3pPr>
              <a:defRPr sz="1800"/>
            </a:lvl3pPr>
            <a:lvl4pPr>
              <a:defRPr sz="1800"/>
            </a:lvl4pPr>
            <a:lvl5pPr>
              <a:defRPr sz="18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2" name="日期占位符 1"/>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6315"/>
            <a:ext cx="9144000" cy="1163223"/>
          </a:xfrm>
        </p:spPr>
        <p:txBody>
          <a:bodyPr anchor="b">
            <a:normAutofit/>
          </a:bodyPr>
          <a:lstStyle>
            <a:lvl1pPr algn="ctr">
              <a:defRPr sz="4800"/>
            </a:lvl1pPr>
          </a:lstStyle>
          <a:p>
            <a:pPr fontAlgn="auto"/>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1524000" y="1289538"/>
            <a:ext cx="9144000" cy="492370"/>
          </a:xfrm>
        </p:spPr>
        <p:txBody>
          <a:bodyPr anchor="ctr" anchorCtr="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en-US" strike="noStrike" noProof="1"/>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Footer Placeholder 4"/>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Slide Number Placeholder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462003"/>
            <a:ext cx="10515600" cy="1150161"/>
          </a:xfrm>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838200" y="1888001"/>
            <a:ext cx="10515600" cy="3460376"/>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781911"/>
            <a:ext cx="10515600" cy="1678598"/>
          </a:xfrm>
        </p:spPr>
        <p:txBody>
          <a:bodyPr anchor="b"/>
          <a:lstStyle>
            <a:lvl1pPr algn="ctr">
              <a:defRPr sz="6000"/>
            </a:lvl1p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2924664" y="3862634"/>
            <a:ext cx="6342673" cy="662474"/>
          </a:xfrm>
          <a:prstGeom prst="roundRect">
            <a:avLst>
              <a:gd name="adj" fmla="val 50000"/>
            </a:avLst>
          </a:prstGeom>
          <a:solidFill>
            <a:schemeClr val="accent1"/>
          </a:solidFill>
        </p:spPr>
        <p:txBody>
          <a:bodyPr anchor="ctr" anchorCtr="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482796"/>
            <a:ext cx="10515600" cy="1037388"/>
          </a:xfrm>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838200" y="1725284"/>
            <a:ext cx="5065449" cy="3787750"/>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Content Placeholder 3"/>
          <p:cNvSpPr>
            <a:spLocks noGrp="1"/>
          </p:cNvSpPr>
          <p:nvPr>
            <p:ph sz="half" idx="2"/>
          </p:nvPr>
        </p:nvSpPr>
        <p:spPr>
          <a:xfrm>
            <a:off x="6271334" y="1725284"/>
            <a:ext cx="5065449" cy="3787750"/>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5" name="日期占位符 4"/>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980596"/>
          </a:xfrm>
        </p:spPr>
        <p:txBody>
          <a:body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39788" y="1491380"/>
            <a:ext cx="5157787"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Content Placeholder 3"/>
          <p:cNvSpPr>
            <a:spLocks noGrp="1"/>
          </p:cNvSpPr>
          <p:nvPr>
            <p:ph sz="half" idx="2"/>
          </p:nvPr>
        </p:nvSpPr>
        <p:spPr>
          <a:xfrm>
            <a:off x="839788" y="2263533"/>
            <a:ext cx="5157787" cy="3102097"/>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5" name="Text Placeholder 4"/>
          <p:cNvSpPr>
            <a:spLocks noGrp="1"/>
          </p:cNvSpPr>
          <p:nvPr>
            <p:ph type="body" sz="quarter" idx="3"/>
          </p:nvPr>
        </p:nvSpPr>
        <p:spPr>
          <a:xfrm>
            <a:off x="6172200" y="1491380"/>
            <a:ext cx="5183188"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Content Placeholder 5"/>
          <p:cNvSpPr>
            <a:spLocks noGrp="1"/>
          </p:cNvSpPr>
          <p:nvPr>
            <p:ph sz="quarter" idx="4"/>
          </p:nvPr>
        </p:nvSpPr>
        <p:spPr>
          <a:xfrm>
            <a:off x="6172200" y="2263533"/>
            <a:ext cx="5183188" cy="3102097"/>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7" name="日期占位符 6"/>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6EADD"/>
        </a:solidFill>
        <a:effectLst/>
      </p:bgPr>
    </p:bg>
    <p:spTree>
      <p:nvGrpSpPr>
        <p:cNvPr id="1" name=""/>
        <p:cNvGrpSpPr/>
        <p:nvPr/>
      </p:nvGrpSpPr>
      <p:grpSpPr>
        <a:xfrm>
          <a:off x="0" y="0"/>
          <a:ext cx="0" cy="0"/>
          <a:chOff x="0" y="0"/>
          <a:chExt cx="0" cy="0"/>
        </a:xfrm>
      </p:grpSpPr>
      <p:sp>
        <p:nvSpPr>
          <p:cNvPr id="13" name="椭圆 12"/>
          <p:cNvSpPr/>
          <p:nvPr/>
        </p:nvSpPr>
        <p:spPr>
          <a:xfrm>
            <a:off x="4432300" y="1044575"/>
            <a:ext cx="4241800" cy="424180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strike="noStrike" noProof="1"/>
          </a:p>
        </p:txBody>
      </p:sp>
      <p:sp>
        <p:nvSpPr>
          <p:cNvPr id="14" name="椭圆 13"/>
          <p:cNvSpPr/>
          <p:nvPr/>
        </p:nvSpPr>
        <p:spPr>
          <a:xfrm>
            <a:off x="4240213" y="1104900"/>
            <a:ext cx="4152900" cy="4149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5pPr>
          </a:lstStyle>
          <a:p>
            <a:pPr lvl="0" indent="0" algn="ctr" fontAlgn="base">
              <a:spcBef>
                <a:spcPct val="0"/>
              </a:spcBef>
              <a:spcAft>
                <a:spcPct val="0"/>
              </a:spcAft>
            </a:pPr>
            <a:endParaRPr lang="zh-CN" altLang="en-US" sz="4400" strike="noStrike" noProof="1">
              <a:latin typeface="Broadway BT" pitchFamily="82" charset="0"/>
              <a:ea typeface="汉仪丫丫体简" pitchFamily="2" charset="-122"/>
            </a:endParaRPr>
          </a:p>
        </p:txBody>
      </p:sp>
      <p:sp>
        <p:nvSpPr>
          <p:cNvPr id="15" name="椭圆 14"/>
          <p:cNvSpPr/>
          <p:nvPr/>
        </p:nvSpPr>
        <p:spPr>
          <a:xfrm>
            <a:off x="10177463" y="2319338"/>
            <a:ext cx="598488" cy="598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strike="noStrike" noProof="1"/>
          </a:p>
        </p:txBody>
      </p:sp>
      <p:sp>
        <p:nvSpPr>
          <p:cNvPr id="16" name="椭圆 15"/>
          <p:cNvSpPr/>
          <p:nvPr/>
        </p:nvSpPr>
        <p:spPr>
          <a:xfrm>
            <a:off x="8534400" y="1449388"/>
            <a:ext cx="274638" cy="2730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fontAlgn="auto" hangingPunct="1">
              <a:spcBef>
                <a:spcPts val="0"/>
              </a:spcBef>
              <a:spcAft>
                <a:spcPts val="0"/>
              </a:spcAft>
              <a:defRPr/>
            </a:pPr>
            <a:endParaRPr lang="zh-CN" altLang="en-US" strike="noStrike" noProof="1"/>
          </a:p>
        </p:txBody>
      </p:sp>
      <p:sp>
        <p:nvSpPr>
          <p:cNvPr id="17" name="椭圆 16"/>
          <p:cNvSpPr/>
          <p:nvPr/>
        </p:nvSpPr>
        <p:spPr>
          <a:xfrm>
            <a:off x="3244850" y="4740275"/>
            <a:ext cx="598488" cy="596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strike="noStrike" noProof="1"/>
          </a:p>
        </p:txBody>
      </p:sp>
      <p:sp>
        <p:nvSpPr>
          <p:cNvPr id="18" name="椭圆 17"/>
          <p:cNvSpPr/>
          <p:nvPr/>
        </p:nvSpPr>
        <p:spPr>
          <a:xfrm>
            <a:off x="5356225" y="5538788"/>
            <a:ext cx="276225" cy="2746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fontAlgn="auto" hangingPunct="1">
              <a:spcBef>
                <a:spcPts val="0"/>
              </a:spcBef>
              <a:spcAft>
                <a:spcPts val="0"/>
              </a:spcAft>
              <a:defRPr/>
            </a:pPr>
            <a:endParaRPr lang="zh-CN" altLang="en-US" strike="noStrike" noProof="1"/>
          </a:p>
        </p:txBody>
      </p:sp>
      <p:sp>
        <p:nvSpPr>
          <p:cNvPr id="2" name="Title 1"/>
          <p:cNvSpPr>
            <a:spLocks noGrp="1"/>
          </p:cNvSpPr>
          <p:nvPr>
            <p:ph type="title" hasCustomPrompt="1"/>
          </p:nvPr>
        </p:nvSpPr>
        <p:spPr>
          <a:xfrm>
            <a:off x="4240048" y="1134099"/>
            <a:ext cx="4152713" cy="4121196"/>
          </a:xfrm>
        </p:spPr>
        <p:txBody>
          <a:bodyPr>
            <a:normAutofit/>
          </a:bodyPr>
          <a:lstStyle>
            <a:lvl1pPr algn="ctr">
              <a:defRPr sz="8800">
                <a:solidFill>
                  <a:schemeClr val="bg1"/>
                </a:solidFill>
              </a:defRPr>
            </a:lvl1pPr>
          </a:lstStyle>
          <a:p>
            <a:pPr fontAlgn="auto"/>
            <a:r>
              <a:rPr lang="zh-CN" altLang="en-US" strike="noStrike" noProof="1"/>
              <a:t>编辑标题</a:t>
            </a:r>
            <a:endParaRPr lang="en-US" strike="noStrike" noProof="1"/>
          </a:p>
        </p:txBody>
      </p:sp>
      <p:sp>
        <p:nvSpPr>
          <p:cNvPr id="3" name="Date Placeholder 2"/>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4" name="Footer Placeholder 3"/>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Slide Number Placeholder 4"/>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EADD"/>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3" name="Footer Placeholder 2"/>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6E9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64502" y="531342"/>
            <a:ext cx="3932237" cy="1600200"/>
          </a:xfrm>
        </p:spPr>
        <p:txBody>
          <a:bodyPr anchor="b"/>
          <a:lstStyle>
            <a:lvl1pPr>
              <a:defRPr sz="3200"/>
            </a:lvl1pPr>
          </a:lstStyle>
          <a:p>
            <a:pPr fontAlgn="auto"/>
            <a:r>
              <a:rPr lang="zh-CN" altLang="en-US"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5087131" y="531343"/>
            <a:ext cx="6172200" cy="54038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zh-CN" altLang="en-US" strike="noStrike" noProof="1"/>
              <a:t>单击图标添加图片</a:t>
            </a:r>
            <a:endParaRPr lang="en-US" strike="noStrike" noProof="1"/>
          </a:p>
        </p:txBody>
      </p:sp>
      <p:sp>
        <p:nvSpPr>
          <p:cNvPr id="4" name="Text Placeholder 3"/>
          <p:cNvSpPr>
            <a:spLocks noGrp="1"/>
          </p:cNvSpPr>
          <p:nvPr>
            <p:ph type="body" sz="half" idx="2"/>
          </p:nvPr>
        </p:nvSpPr>
        <p:spPr>
          <a:xfrm>
            <a:off x="864502" y="2131542"/>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6" name="Footer Placeholder 5"/>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Slide Number Placeholder 6"/>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462003"/>
            <a:ext cx="10515600" cy="1150161"/>
          </a:xfrm>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838200" y="1888001"/>
            <a:ext cx="10515600" cy="3460376"/>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408675"/>
            <a:ext cx="10516800" cy="5810400"/>
          </a:xfrm>
        </p:spPr>
        <p:txBody>
          <a:bodyPr/>
          <a:lstStyle>
            <a:lvl1pPr>
              <a:defRPr sz="2400"/>
            </a:lvl1pPr>
            <a:lvl2pPr>
              <a:defRPr sz="2000"/>
            </a:lvl2pPr>
            <a:lvl3pPr>
              <a:defRPr sz="1800"/>
            </a:lvl3pPr>
            <a:lvl4pPr>
              <a:defRPr sz="1800"/>
            </a:lvl4pPr>
            <a:lvl5pPr>
              <a:defRPr sz="18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2" name="日期占位符 1"/>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6315"/>
            <a:ext cx="9144000" cy="1163223"/>
          </a:xfrm>
        </p:spPr>
        <p:txBody>
          <a:bodyPr anchor="b">
            <a:normAutofit/>
          </a:bodyPr>
          <a:lstStyle>
            <a:lvl1pPr algn="ctr">
              <a:defRPr sz="4800"/>
            </a:lvl1pPr>
          </a:lstStyle>
          <a:p>
            <a:pPr fontAlgn="auto"/>
            <a:r>
              <a:rPr lang="zh-CN" altLang="en-US" strike="noStrike" noProof="1"/>
              <a:t>单击此处编辑母版标题样式</a:t>
            </a:r>
            <a:endParaRPr lang="en-US" strike="noStrike" noProof="1"/>
          </a:p>
        </p:txBody>
      </p:sp>
      <p:sp>
        <p:nvSpPr>
          <p:cNvPr id="3" name="Subtitle 2"/>
          <p:cNvSpPr>
            <a:spLocks noGrp="1"/>
          </p:cNvSpPr>
          <p:nvPr>
            <p:ph type="subTitle" idx="1"/>
          </p:nvPr>
        </p:nvSpPr>
        <p:spPr>
          <a:xfrm>
            <a:off x="1524000" y="1289538"/>
            <a:ext cx="9144000" cy="492370"/>
          </a:xfrm>
        </p:spPr>
        <p:txBody>
          <a:bodyPr anchor="ctr" anchorCtr="0"/>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a:t>单击此处编辑母版副标题样式</a:t>
            </a:r>
            <a:endParaRPr lang="en-US" strike="noStrike" noProof="1"/>
          </a:p>
        </p:txBody>
      </p:sp>
      <p:sp>
        <p:nvSpPr>
          <p:cNvPr id="4" name="Date Placeholder 3"/>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Footer Placeholder 4"/>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6" name="Slide Number Placeholder 5"/>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462003"/>
            <a:ext cx="10515600" cy="1150161"/>
          </a:xfrm>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idx="1"/>
          </p:nvPr>
        </p:nvSpPr>
        <p:spPr>
          <a:xfrm>
            <a:off x="838200" y="1888001"/>
            <a:ext cx="10515600" cy="3460376"/>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781911"/>
            <a:ext cx="10515600" cy="1678598"/>
          </a:xfrm>
        </p:spPr>
        <p:txBody>
          <a:bodyPr anchor="b"/>
          <a:lstStyle>
            <a:lvl1pPr algn="ctr">
              <a:defRPr sz="6000"/>
            </a:lvl1p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2924664" y="3862634"/>
            <a:ext cx="6342673" cy="662474"/>
          </a:xfrm>
          <a:prstGeom prst="roundRect">
            <a:avLst>
              <a:gd name="adj" fmla="val 50000"/>
            </a:avLst>
          </a:prstGeom>
          <a:solidFill>
            <a:schemeClr val="accent1"/>
          </a:solidFill>
        </p:spPr>
        <p:txBody>
          <a:bodyPr anchor="ctr" anchorCtr="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482796"/>
            <a:ext cx="10515600" cy="1037388"/>
          </a:xfrm>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838200" y="1725284"/>
            <a:ext cx="5065449" cy="3787750"/>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Content Placeholder 3"/>
          <p:cNvSpPr>
            <a:spLocks noGrp="1"/>
          </p:cNvSpPr>
          <p:nvPr>
            <p:ph sz="half" idx="2"/>
          </p:nvPr>
        </p:nvSpPr>
        <p:spPr>
          <a:xfrm>
            <a:off x="6271334" y="1725284"/>
            <a:ext cx="5065449" cy="3787750"/>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5" name="日期占位符 4"/>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980596"/>
          </a:xfrm>
        </p:spPr>
        <p:txBody>
          <a:body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39788" y="1491380"/>
            <a:ext cx="5157787"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Content Placeholder 3"/>
          <p:cNvSpPr>
            <a:spLocks noGrp="1"/>
          </p:cNvSpPr>
          <p:nvPr>
            <p:ph sz="half" idx="2"/>
          </p:nvPr>
        </p:nvSpPr>
        <p:spPr>
          <a:xfrm>
            <a:off x="839788" y="2263533"/>
            <a:ext cx="5157787" cy="3102097"/>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5" name="Text Placeholder 4"/>
          <p:cNvSpPr>
            <a:spLocks noGrp="1"/>
          </p:cNvSpPr>
          <p:nvPr>
            <p:ph type="body" sz="quarter" idx="3"/>
          </p:nvPr>
        </p:nvSpPr>
        <p:spPr>
          <a:xfrm>
            <a:off x="6172200" y="1491380"/>
            <a:ext cx="5183188"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Content Placeholder 5"/>
          <p:cNvSpPr>
            <a:spLocks noGrp="1"/>
          </p:cNvSpPr>
          <p:nvPr>
            <p:ph sz="quarter" idx="4"/>
          </p:nvPr>
        </p:nvSpPr>
        <p:spPr>
          <a:xfrm>
            <a:off x="6172200" y="2263533"/>
            <a:ext cx="5183188" cy="3102097"/>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7" name="日期占位符 6"/>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6EADD"/>
        </a:solidFill>
        <a:effectLst/>
      </p:bgPr>
    </p:bg>
    <p:spTree>
      <p:nvGrpSpPr>
        <p:cNvPr id="1" name=""/>
        <p:cNvGrpSpPr/>
        <p:nvPr/>
      </p:nvGrpSpPr>
      <p:grpSpPr>
        <a:xfrm>
          <a:off x="0" y="0"/>
          <a:ext cx="0" cy="0"/>
          <a:chOff x="0" y="0"/>
          <a:chExt cx="0" cy="0"/>
        </a:xfrm>
      </p:grpSpPr>
      <p:sp>
        <p:nvSpPr>
          <p:cNvPr id="13" name="椭圆 12"/>
          <p:cNvSpPr/>
          <p:nvPr/>
        </p:nvSpPr>
        <p:spPr>
          <a:xfrm>
            <a:off x="4432300" y="1044575"/>
            <a:ext cx="4241800" cy="424180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strike="noStrike" noProof="1"/>
          </a:p>
        </p:txBody>
      </p:sp>
      <p:sp>
        <p:nvSpPr>
          <p:cNvPr id="14" name="椭圆 13"/>
          <p:cNvSpPr/>
          <p:nvPr/>
        </p:nvSpPr>
        <p:spPr>
          <a:xfrm>
            <a:off x="4240213" y="1104900"/>
            <a:ext cx="4152900" cy="4149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5pPr>
          </a:lstStyle>
          <a:p>
            <a:pPr lvl="0" indent="0" algn="ctr" fontAlgn="base">
              <a:spcBef>
                <a:spcPct val="0"/>
              </a:spcBef>
              <a:spcAft>
                <a:spcPct val="0"/>
              </a:spcAft>
            </a:pPr>
            <a:endParaRPr lang="zh-CN" altLang="en-US" sz="4400" strike="noStrike" noProof="1">
              <a:latin typeface="Broadway BT" pitchFamily="82" charset="0"/>
              <a:ea typeface="汉仪丫丫体简" pitchFamily="2" charset="-122"/>
            </a:endParaRPr>
          </a:p>
        </p:txBody>
      </p:sp>
      <p:sp>
        <p:nvSpPr>
          <p:cNvPr id="15" name="椭圆 14"/>
          <p:cNvSpPr/>
          <p:nvPr/>
        </p:nvSpPr>
        <p:spPr>
          <a:xfrm>
            <a:off x="10177463" y="2319338"/>
            <a:ext cx="598488" cy="598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strike="noStrike" noProof="1"/>
          </a:p>
        </p:txBody>
      </p:sp>
      <p:sp>
        <p:nvSpPr>
          <p:cNvPr id="16" name="椭圆 15"/>
          <p:cNvSpPr/>
          <p:nvPr/>
        </p:nvSpPr>
        <p:spPr>
          <a:xfrm>
            <a:off x="8534400" y="1449388"/>
            <a:ext cx="274638" cy="2730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fontAlgn="auto" hangingPunct="1">
              <a:spcBef>
                <a:spcPts val="0"/>
              </a:spcBef>
              <a:spcAft>
                <a:spcPts val="0"/>
              </a:spcAft>
              <a:defRPr/>
            </a:pPr>
            <a:endParaRPr lang="zh-CN" altLang="en-US" strike="noStrike" noProof="1"/>
          </a:p>
        </p:txBody>
      </p:sp>
      <p:sp>
        <p:nvSpPr>
          <p:cNvPr id="17" name="椭圆 16"/>
          <p:cNvSpPr/>
          <p:nvPr/>
        </p:nvSpPr>
        <p:spPr>
          <a:xfrm>
            <a:off x="3244850" y="4740275"/>
            <a:ext cx="598488" cy="596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strike="noStrike" noProof="1"/>
          </a:p>
        </p:txBody>
      </p:sp>
      <p:sp>
        <p:nvSpPr>
          <p:cNvPr id="18" name="椭圆 17"/>
          <p:cNvSpPr/>
          <p:nvPr/>
        </p:nvSpPr>
        <p:spPr>
          <a:xfrm>
            <a:off x="5356225" y="5538788"/>
            <a:ext cx="276225" cy="2746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fontAlgn="auto" hangingPunct="1">
              <a:spcBef>
                <a:spcPts val="0"/>
              </a:spcBef>
              <a:spcAft>
                <a:spcPts val="0"/>
              </a:spcAft>
              <a:defRPr/>
            </a:pPr>
            <a:endParaRPr lang="zh-CN" altLang="en-US" strike="noStrike" noProof="1"/>
          </a:p>
        </p:txBody>
      </p:sp>
      <p:sp>
        <p:nvSpPr>
          <p:cNvPr id="2" name="Title 1"/>
          <p:cNvSpPr>
            <a:spLocks noGrp="1"/>
          </p:cNvSpPr>
          <p:nvPr>
            <p:ph type="title" hasCustomPrompt="1"/>
          </p:nvPr>
        </p:nvSpPr>
        <p:spPr>
          <a:xfrm>
            <a:off x="4240048" y="1134099"/>
            <a:ext cx="4152713" cy="4121196"/>
          </a:xfrm>
        </p:spPr>
        <p:txBody>
          <a:bodyPr>
            <a:normAutofit/>
          </a:bodyPr>
          <a:lstStyle>
            <a:lvl1pPr algn="ctr">
              <a:defRPr sz="8800">
                <a:solidFill>
                  <a:schemeClr val="bg1"/>
                </a:solidFill>
              </a:defRPr>
            </a:lvl1pPr>
          </a:lstStyle>
          <a:p>
            <a:pPr fontAlgn="auto"/>
            <a:r>
              <a:rPr lang="zh-CN" altLang="en-US" strike="noStrike" noProof="1"/>
              <a:t>编辑标题</a:t>
            </a:r>
            <a:endParaRPr lang="en-US" strike="noStrike" noProof="1"/>
          </a:p>
        </p:txBody>
      </p:sp>
      <p:sp>
        <p:nvSpPr>
          <p:cNvPr id="3" name="Date Placeholder 2"/>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4" name="Footer Placeholder 3"/>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Slide Number Placeholder 4"/>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EADD"/>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3" name="Footer Placeholder 2"/>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6E9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64502" y="531342"/>
            <a:ext cx="3932237" cy="1600200"/>
          </a:xfrm>
        </p:spPr>
        <p:txBody>
          <a:bodyPr anchor="b"/>
          <a:lstStyle>
            <a:lvl1pPr>
              <a:defRPr sz="3200"/>
            </a:lvl1pPr>
          </a:lstStyle>
          <a:p>
            <a:pPr fontAlgn="auto"/>
            <a:r>
              <a:rPr lang="zh-CN" altLang="en-US"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5087131" y="531343"/>
            <a:ext cx="6172200" cy="54038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zh-CN" altLang="en-US" strike="noStrike" noProof="1"/>
              <a:t>单击图标添加图片</a:t>
            </a:r>
            <a:endParaRPr lang="en-US" strike="noStrike" noProof="1"/>
          </a:p>
        </p:txBody>
      </p:sp>
      <p:sp>
        <p:nvSpPr>
          <p:cNvPr id="4" name="Text Placeholder 3"/>
          <p:cNvSpPr>
            <a:spLocks noGrp="1"/>
          </p:cNvSpPr>
          <p:nvPr>
            <p:ph type="body" sz="half" idx="2"/>
          </p:nvPr>
        </p:nvSpPr>
        <p:spPr>
          <a:xfrm>
            <a:off x="864502" y="2131542"/>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6" name="Footer Placeholder 5"/>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Slide Number Placeholder 6"/>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1781911"/>
            <a:ext cx="10515600" cy="1678598"/>
          </a:xfrm>
        </p:spPr>
        <p:txBody>
          <a:bodyPr anchor="b"/>
          <a:lstStyle>
            <a:lvl1pPr algn="ctr">
              <a:defRPr sz="6000"/>
            </a:lvl1p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2924664" y="3862634"/>
            <a:ext cx="6342673" cy="662474"/>
          </a:xfrm>
          <a:prstGeom prst="roundRect">
            <a:avLst>
              <a:gd name="adj" fmla="val 50000"/>
            </a:avLst>
          </a:prstGeom>
          <a:solidFill>
            <a:schemeClr val="accent1"/>
          </a:solidFill>
        </p:spPr>
        <p:txBody>
          <a:bodyPr anchor="ctr" anchorCtr="0"/>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a:t>单击此处编辑母版文本样式</a:t>
            </a:r>
          </a:p>
        </p:txBody>
      </p:sp>
      <p:sp>
        <p:nvSpPr>
          <p:cNvPr id="4" name="日期占位符 3"/>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7600" y="408675"/>
            <a:ext cx="10516800" cy="5810400"/>
          </a:xfrm>
        </p:spPr>
        <p:txBody>
          <a:bodyPr/>
          <a:lstStyle>
            <a:lvl1pPr>
              <a:defRPr sz="2400"/>
            </a:lvl1pPr>
            <a:lvl2pPr>
              <a:defRPr sz="2000"/>
            </a:lvl2pPr>
            <a:lvl3pPr>
              <a:defRPr sz="1800"/>
            </a:lvl3pPr>
            <a:lvl4pPr>
              <a:defRPr sz="1800"/>
            </a:lvl4pPr>
            <a:lvl5pPr>
              <a:defRPr sz="1800"/>
            </a:lvl5p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p>
        </p:txBody>
      </p:sp>
      <p:sp>
        <p:nvSpPr>
          <p:cNvPr id="2" name="日期占位符 1"/>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4" name="页脚占位符 3"/>
          <p:cNvSpPr>
            <a:spLocks noGrp="1"/>
          </p:cNvSpPr>
          <p:nvPr>
            <p:ph type="ftr" sz="quarter" idx="11"/>
          </p:nvPr>
        </p:nvSpPr>
        <p:spPr/>
        <p:txBody>
          <a:bodyPr/>
          <a:lstStyle/>
          <a:p>
            <a:pPr fontAlgn="auto"/>
            <a:endParaRPr lang="zh-CN" altLang="en-US" strike="noStrike" noProof="1"/>
          </a:p>
        </p:txBody>
      </p:sp>
      <p:sp>
        <p:nvSpPr>
          <p:cNvPr id="5" name="灯片编号占位符 4"/>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482796"/>
            <a:ext cx="10515600" cy="1037388"/>
          </a:xfrm>
        </p:spPr>
        <p:txBody>
          <a:bodyPr/>
          <a:lstStyle/>
          <a:p>
            <a:pPr fontAlgn="auto"/>
            <a:r>
              <a:rPr lang="zh-CN" altLang="en-US" strike="noStrike" noProof="1"/>
              <a:t>单击此处编辑母版标题样式</a:t>
            </a:r>
            <a:endParaRPr lang="en-US" strike="noStrike" noProof="1"/>
          </a:p>
        </p:txBody>
      </p:sp>
      <p:sp>
        <p:nvSpPr>
          <p:cNvPr id="3" name="Content Placeholder 2"/>
          <p:cNvSpPr>
            <a:spLocks noGrp="1"/>
          </p:cNvSpPr>
          <p:nvPr>
            <p:ph sz="half" idx="1"/>
          </p:nvPr>
        </p:nvSpPr>
        <p:spPr>
          <a:xfrm>
            <a:off x="838200" y="1725284"/>
            <a:ext cx="5065449" cy="3787750"/>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Content Placeholder 3"/>
          <p:cNvSpPr>
            <a:spLocks noGrp="1"/>
          </p:cNvSpPr>
          <p:nvPr>
            <p:ph sz="half" idx="2"/>
          </p:nvPr>
        </p:nvSpPr>
        <p:spPr>
          <a:xfrm>
            <a:off x="6271334" y="1725284"/>
            <a:ext cx="5065449" cy="3787750"/>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5" name="日期占位符 4"/>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6" name="页脚占位符 5"/>
          <p:cNvSpPr>
            <a:spLocks noGrp="1"/>
          </p:cNvSpPr>
          <p:nvPr>
            <p:ph type="ftr" sz="quarter" idx="11"/>
          </p:nvPr>
        </p:nvSpPr>
        <p:spPr/>
        <p:txBody>
          <a:bodyPr/>
          <a:lstStyle/>
          <a:p>
            <a:pPr fontAlgn="auto"/>
            <a:endParaRPr lang="zh-CN" altLang="en-US" strike="noStrike" noProof="1"/>
          </a:p>
        </p:txBody>
      </p:sp>
      <p:sp>
        <p:nvSpPr>
          <p:cNvPr id="7" name="灯片编号占位符 6"/>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980596"/>
          </a:xfrm>
        </p:spPr>
        <p:txBody>
          <a:bodyPr/>
          <a:lstStyle/>
          <a:p>
            <a:pPr fontAlgn="auto"/>
            <a:r>
              <a:rPr lang="zh-CN" altLang="en-US" strike="noStrike" noProof="1"/>
              <a:t>单击此处编辑母版标题样式</a:t>
            </a:r>
            <a:endParaRPr lang="en-US" strike="noStrike" noProof="1"/>
          </a:p>
        </p:txBody>
      </p:sp>
      <p:sp>
        <p:nvSpPr>
          <p:cNvPr id="3" name="Text Placeholder 2"/>
          <p:cNvSpPr>
            <a:spLocks noGrp="1"/>
          </p:cNvSpPr>
          <p:nvPr>
            <p:ph type="body" idx="1"/>
          </p:nvPr>
        </p:nvSpPr>
        <p:spPr>
          <a:xfrm>
            <a:off x="839788" y="1491380"/>
            <a:ext cx="5157787"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4" name="Content Placeholder 3"/>
          <p:cNvSpPr>
            <a:spLocks noGrp="1"/>
          </p:cNvSpPr>
          <p:nvPr>
            <p:ph sz="half" idx="2"/>
          </p:nvPr>
        </p:nvSpPr>
        <p:spPr>
          <a:xfrm>
            <a:off x="839788" y="2263533"/>
            <a:ext cx="5157787" cy="3102097"/>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5" name="Text Placeholder 4"/>
          <p:cNvSpPr>
            <a:spLocks noGrp="1"/>
          </p:cNvSpPr>
          <p:nvPr>
            <p:ph type="body" sz="quarter" idx="3"/>
          </p:nvPr>
        </p:nvSpPr>
        <p:spPr>
          <a:xfrm>
            <a:off x="6172200" y="1491380"/>
            <a:ext cx="5183188" cy="657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a:t>单击此处编辑母版文本样式</a:t>
            </a:r>
          </a:p>
        </p:txBody>
      </p:sp>
      <p:sp>
        <p:nvSpPr>
          <p:cNvPr id="6" name="Content Placeholder 5"/>
          <p:cNvSpPr>
            <a:spLocks noGrp="1"/>
          </p:cNvSpPr>
          <p:nvPr>
            <p:ph sz="quarter" idx="4"/>
          </p:nvPr>
        </p:nvSpPr>
        <p:spPr>
          <a:xfrm>
            <a:off x="6172200" y="2263533"/>
            <a:ext cx="5183188" cy="3102097"/>
          </a:xfrm>
        </p:spPr>
        <p:txBody>
          <a:bodyPr/>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7" name="日期占位符 6"/>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8" name="页脚占位符 7"/>
          <p:cNvSpPr>
            <a:spLocks noGrp="1"/>
          </p:cNvSpPr>
          <p:nvPr>
            <p:ph type="ftr" sz="quarter" idx="11"/>
          </p:nvPr>
        </p:nvSpPr>
        <p:spPr/>
        <p:txBody>
          <a:bodyPr/>
          <a:lstStyle/>
          <a:p>
            <a:pPr fontAlgn="auto"/>
            <a:endParaRPr lang="zh-CN" altLang="en-US" strike="noStrike" noProof="1"/>
          </a:p>
        </p:txBody>
      </p:sp>
      <p:sp>
        <p:nvSpPr>
          <p:cNvPr id="9" name="灯片编号占位符 8"/>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6EADD"/>
        </a:solidFill>
        <a:effectLst/>
      </p:bgPr>
    </p:bg>
    <p:spTree>
      <p:nvGrpSpPr>
        <p:cNvPr id="1" name=""/>
        <p:cNvGrpSpPr/>
        <p:nvPr/>
      </p:nvGrpSpPr>
      <p:grpSpPr>
        <a:xfrm>
          <a:off x="0" y="0"/>
          <a:ext cx="0" cy="0"/>
          <a:chOff x="0" y="0"/>
          <a:chExt cx="0" cy="0"/>
        </a:xfrm>
      </p:grpSpPr>
      <p:sp>
        <p:nvSpPr>
          <p:cNvPr id="13" name="椭圆 12"/>
          <p:cNvSpPr/>
          <p:nvPr/>
        </p:nvSpPr>
        <p:spPr>
          <a:xfrm>
            <a:off x="4432300" y="1044575"/>
            <a:ext cx="4241800" cy="4241800"/>
          </a:xfrm>
          <a:prstGeom prst="ellipse">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strike="noStrike" noProof="1"/>
          </a:p>
        </p:txBody>
      </p:sp>
      <p:sp>
        <p:nvSpPr>
          <p:cNvPr id="14" name="椭圆 13"/>
          <p:cNvSpPr/>
          <p:nvPr/>
        </p:nvSpPr>
        <p:spPr>
          <a:xfrm>
            <a:off x="4240213" y="1104900"/>
            <a:ext cx="4152900" cy="41497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lvl1pPr marL="0" lvl="0"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defRPr>
            </a:lvl1pPr>
            <a:lvl2pPr marL="457200" lvl="1"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2pPr>
            <a:lvl3pPr marL="914400" lvl="2"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3pPr>
            <a:lvl4pPr marL="1371600" lvl="3"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4pPr>
            <a:lvl5pPr marL="1828800" lvl="4" indent="0" algn="l" defTabSz="914400" eaLnBrk="1" fontAlgn="base" latinLnBrk="0" hangingPunct="1">
              <a:lnSpc>
                <a:spcPct val="100000"/>
              </a:lnSpc>
              <a:spcBef>
                <a:spcPct val="0"/>
              </a:spcBef>
              <a:spcAft>
                <a:spcPct val="0"/>
              </a:spcAft>
              <a:buFontTx/>
              <a:buNone/>
              <a:defRPr sz="1800" kern="1200">
                <a:solidFill>
                  <a:schemeClr val="tx1"/>
                </a:solidFill>
                <a:latin typeface="Arial" panose="020B0604020202020204" pitchFamily="34" charset="0"/>
                <a:ea typeface="黑体" panose="02010609060101010101" pitchFamily="49" charset="-122"/>
                <a:cs typeface="+mn-cs"/>
              </a:defRPr>
            </a:lvl5pPr>
          </a:lstStyle>
          <a:p>
            <a:pPr lvl="0" indent="0" algn="ctr" fontAlgn="base">
              <a:spcBef>
                <a:spcPct val="0"/>
              </a:spcBef>
              <a:spcAft>
                <a:spcPct val="0"/>
              </a:spcAft>
            </a:pPr>
            <a:endParaRPr lang="zh-CN" altLang="en-US" sz="4400" strike="noStrike" noProof="1">
              <a:latin typeface="Broadway BT" pitchFamily="82" charset="0"/>
              <a:ea typeface="汉仪丫丫体简" pitchFamily="2" charset="-122"/>
            </a:endParaRPr>
          </a:p>
        </p:txBody>
      </p:sp>
      <p:sp>
        <p:nvSpPr>
          <p:cNvPr id="15" name="椭圆 14"/>
          <p:cNvSpPr/>
          <p:nvPr/>
        </p:nvSpPr>
        <p:spPr>
          <a:xfrm>
            <a:off x="10177463" y="2319338"/>
            <a:ext cx="598488" cy="5984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strike="noStrike" noProof="1"/>
          </a:p>
        </p:txBody>
      </p:sp>
      <p:sp>
        <p:nvSpPr>
          <p:cNvPr id="16" name="椭圆 15"/>
          <p:cNvSpPr/>
          <p:nvPr/>
        </p:nvSpPr>
        <p:spPr>
          <a:xfrm>
            <a:off x="8534400" y="1449388"/>
            <a:ext cx="274638" cy="2730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fontAlgn="auto" hangingPunct="1">
              <a:spcBef>
                <a:spcPts val="0"/>
              </a:spcBef>
              <a:spcAft>
                <a:spcPts val="0"/>
              </a:spcAft>
              <a:defRPr/>
            </a:pPr>
            <a:endParaRPr lang="zh-CN" altLang="en-US" strike="noStrike" noProof="1"/>
          </a:p>
        </p:txBody>
      </p:sp>
      <p:sp>
        <p:nvSpPr>
          <p:cNvPr id="17" name="椭圆 16"/>
          <p:cNvSpPr/>
          <p:nvPr/>
        </p:nvSpPr>
        <p:spPr>
          <a:xfrm>
            <a:off x="3244850" y="4740275"/>
            <a:ext cx="598488" cy="5969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fontAlgn="auto" hangingPunct="1">
              <a:spcBef>
                <a:spcPts val="0"/>
              </a:spcBef>
              <a:spcAft>
                <a:spcPts val="0"/>
              </a:spcAft>
              <a:defRPr/>
            </a:pPr>
            <a:endParaRPr lang="zh-CN" altLang="en-US" strike="noStrike" noProof="1"/>
          </a:p>
        </p:txBody>
      </p:sp>
      <p:sp>
        <p:nvSpPr>
          <p:cNvPr id="18" name="椭圆 17"/>
          <p:cNvSpPr/>
          <p:nvPr/>
        </p:nvSpPr>
        <p:spPr>
          <a:xfrm>
            <a:off x="5356225" y="5538788"/>
            <a:ext cx="276225" cy="2746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0000" lnSpcReduction="20000"/>
          </a:bodyPr>
          <a:lstStyle/>
          <a:p>
            <a:pPr algn="ctr" eaLnBrk="1" fontAlgn="auto" hangingPunct="1">
              <a:spcBef>
                <a:spcPts val="0"/>
              </a:spcBef>
              <a:spcAft>
                <a:spcPts val="0"/>
              </a:spcAft>
              <a:defRPr/>
            </a:pPr>
            <a:endParaRPr lang="zh-CN" altLang="en-US" strike="noStrike" noProof="1"/>
          </a:p>
        </p:txBody>
      </p:sp>
      <p:sp>
        <p:nvSpPr>
          <p:cNvPr id="2" name="Title 1"/>
          <p:cNvSpPr>
            <a:spLocks noGrp="1"/>
          </p:cNvSpPr>
          <p:nvPr>
            <p:ph type="title" hasCustomPrompt="1"/>
          </p:nvPr>
        </p:nvSpPr>
        <p:spPr>
          <a:xfrm>
            <a:off x="4240048" y="1134099"/>
            <a:ext cx="4152713" cy="4121196"/>
          </a:xfrm>
        </p:spPr>
        <p:txBody>
          <a:bodyPr>
            <a:normAutofit/>
          </a:bodyPr>
          <a:lstStyle>
            <a:lvl1pPr algn="ctr">
              <a:defRPr sz="8800">
                <a:solidFill>
                  <a:schemeClr val="bg1"/>
                </a:solidFill>
              </a:defRPr>
            </a:lvl1pPr>
          </a:lstStyle>
          <a:p>
            <a:pPr fontAlgn="auto"/>
            <a:r>
              <a:rPr lang="zh-CN" altLang="en-US" strike="noStrike" noProof="1"/>
              <a:t>编辑标题</a:t>
            </a:r>
            <a:endParaRPr lang="en-US" strike="noStrike" noProof="1"/>
          </a:p>
        </p:txBody>
      </p:sp>
      <p:sp>
        <p:nvSpPr>
          <p:cNvPr id="3" name="Date Placeholder 2"/>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4" name="Footer Placeholder 3"/>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5" name="Slide Number Placeholder 4"/>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6EADD"/>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3" name="Footer Placeholder 2"/>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4" name="Slide Number Placeholder 3"/>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6E9D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64502" y="531342"/>
            <a:ext cx="3932237" cy="1600200"/>
          </a:xfrm>
        </p:spPr>
        <p:txBody>
          <a:bodyPr anchor="b"/>
          <a:lstStyle>
            <a:lvl1pPr>
              <a:defRPr sz="3200"/>
            </a:lvl1pPr>
          </a:lstStyle>
          <a:p>
            <a:pPr fontAlgn="auto"/>
            <a:r>
              <a:rPr lang="zh-CN" altLang="en-US" strike="noStrike" noProof="1"/>
              <a:t>单击此处编辑母版标题样式</a:t>
            </a:r>
            <a:endParaRPr lang="en-US" strike="noStrike" noProof="1"/>
          </a:p>
        </p:txBody>
      </p:sp>
      <p:sp>
        <p:nvSpPr>
          <p:cNvPr id="3" name="Picture Placeholder 2"/>
          <p:cNvSpPr>
            <a:spLocks noGrp="1" noChangeAspect="1"/>
          </p:cNvSpPr>
          <p:nvPr>
            <p:ph type="pic" idx="1"/>
          </p:nvPr>
        </p:nvSpPr>
        <p:spPr>
          <a:xfrm>
            <a:off x="5087131" y="531343"/>
            <a:ext cx="6172200" cy="5403850"/>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fontAlgn="auto"/>
            <a:r>
              <a:rPr lang="zh-CN" altLang="en-US" strike="noStrike" noProof="1"/>
              <a:t>单击图标添加图片</a:t>
            </a:r>
            <a:endParaRPr lang="en-US" strike="noStrike" noProof="1"/>
          </a:p>
        </p:txBody>
      </p:sp>
      <p:sp>
        <p:nvSpPr>
          <p:cNvPr id="4" name="Text Placeholder 3"/>
          <p:cNvSpPr>
            <a:spLocks noGrp="1"/>
          </p:cNvSpPr>
          <p:nvPr>
            <p:ph type="body" sz="half" idx="2"/>
          </p:nvPr>
        </p:nvSpPr>
        <p:spPr>
          <a:xfrm>
            <a:off x="864502" y="2131542"/>
            <a:ext cx="3932237"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auto"/>
            <a:r>
              <a:rPr lang="zh-CN" altLang="en-US" strike="noStrike" noProof="1"/>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vert="horz" lIns="91440" tIns="45720" rIns="91440" bIns="45720" rtlCol="0" anchor="ctr">
            <a:normAutofit/>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6" name="Footer Placeholder 5"/>
          <p:cNvSpPr>
            <a:spLocks noGrp="1"/>
          </p:cNvSpPr>
          <p:nvPr>
            <p:ph type="ftr" sz="quarter" idx="11"/>
          </p:nvPr>
        </p:nvSpPr>
        <p:spPr>
          <a:xfrm>
            <a:off x="4038600" y="6356350"/>
            <a:ext cx="4114800" cy="365125"/>
          </a:xfrm>
          <a:prstGeom prst="rect">
            <a:avLst/>
          </a:prstGeom>
        </p:spPr>
        <p:txBody>
          <a:bodyPr vert="horz" lIns="91440" tIns="45720" rIns="91440" bIns="45720" rtlCol="0" anchor="ctr">
            <a:normAutofit/>
          </a:bodyPr>
          <a:lstStyle/>
          <a:p>
            <a:pPr fontAlgn="auto"/>
            <a:endParaRPr lang="zh-CN" altLang="en-US" strike="noStrike" noProof="1"/>
          </a:p>
        </p:txBody>
      </p:sp>
      <p:sp>
        <p:nvSpPr>
          <p:cNvPr id="7" name="Slide Number Placeholder 6"/>
          <p:cNvSpPr>
            <a:spLocks noGrp="1"/>
          </p:cNvSpPr>
          <p:nvPr>
            <p:ph type="sldNum" sz="quarter" idx="12"/>
          </p:nvPr>
        </p:nvSpPr>
        <p:spPr>
          <a:xfrm>
            <a:off x="8610600" y="6356350"/>
            <a:ext cx="2743200" cy="365125"/>
          </a:xfrm>
          <a:prstGeom prst="rect">
            <a:avLst/>
          </a:prstGeom>
        </p:spPr>
        <p:txBody>
          <a:bodyPr vert="horz" lIns="91440" tIns="45720" rIns="91440" bIns="45720" rtlCol="0" anchor="ctr">
            <a:normAutofit/>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auto"/>
            <a:r>
              <a:rPr lang="zh-CN" altLang="en-US" strike="noStrike" noProof="1"/>
              <a:t>单击此处编辑母版标题样式</a:t>
            </a:r>
            <a:endParaRPr lang="en-US" strike="noStrike"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fontAlgn="auto"/>
            <a:r>
              <a:rPr lang="zh-CN" altLang="en-US" strike="noStrike" noProof="1"/>
              <a:t>单击此处编辑母版文本样式</a:t>
            </a:r>
          </a:p>
          <a:p>
            <a:pPr lvl="1" fontAlgn="auto"/>
            <a:r>
              <a:rPr lang="zh-CN" altLang="en-US" strike="noStrike" noProof="1"/>
              <a:t>第二级</a:t>
            </a:r>
          </a:p>
          <a:p>
            <a:pPr lvl="2" fontAlgn="auto"/>
            <a:r>
              <a:rPr lang="zh-CN" altLang="en-US" strike="noStrike" noProof="1"/>
              <a:t>第三级</a:t>
            </a:r>
          </a:p>
          <a:p>
            <a:pPr lvl="3" fontAlgn="auto"/>
            <a:r>
              <a:rPr lang="zh-CN" altLang="en-US" strike="noStrike" noProof="1"/>
              <a:t>第四级</a:t>
            </a:r>
          </a:p>
          <a:p>
            <a:pPr lvl="4" fontAlgn="auto"/>
            <a:r>
              <a:rPr lang="zh-CN" altLang="en-US" strike="noStrike" noProof="1"/>
              <a:t>第五级</a:t>
            </a:r>
            <a:endParaRPr lang="en-US" strike="noStrike" noProof="1"/>
          </a:p>
        </p:txBody>
      </p:sp>
      <p:sp>
        <p:nvSpPr>
          <p:cNvPr id="4" name="日期占位符 3"/>
          <p:cNvSpPr>
            <a:spLocks noGrp="1"/>
          </p:cNvSpPr>
          <p:nvPr>
            <p:ph type="dt" sz="half" idx="10"/>
          </p:nvPr>
        </p:nvSpPr>
        <p:spPr/>
        <p:txBody>
          <a:body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页脚占位符 4"/>
          <p:cNvSpPr>
            <a:spLocks noGrp="1"/>
          </p:cNvSpPr>
          <p:nvPr>
            <p:ph type="ftr" sz="quarter" idx="11"/>
          </p:nvPr>
        </p:nvSpPr>
        <p:spPr/>
        <p:txBody>
          <a:bodyPr/>
          <a:lstStyle/>
          <a:p>
            <a:pPr fontAlgn="auto"/>
            <a:endParaRPr lang="zh-CN" altLang="en-US" strike="noStrike" noProof="1"/>
          </a:p>
        </p:txBody>
      </p:sp>
      <p:sp>
        <p:nvSpPr>
          <p:cNvPr id="6" name="灯片编号占位符 5"/>
          <p:cNvSpPr>
            <a:spLocks noGrp="1"/>
          </p:cNvSpPr>
          <p:nvPr>
            <p:ph type="sldNum" sz="quarter" idx="12"/>
          </p:nvPr>
        </p:nvSpPr>
        <p:spPr/>
        <p:txBody>
          <a:body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ags" Target="../tags/tag5.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ags" Target="../tags/tag4.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tags" Target="../tags/tag7.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ags" Target="../tags/tag6.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theme" Target="../theme/theme3.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pPr fontAlgn="auto"/>
            <a:r>
              <a:rPr lang="zh-CN" altLang="en-US" strike="noStrike" noProof="1"/>
              <a:t>单击此处编辑母版标题样式</a:t>
            </a:r>
            <a:endParaRPr lang="en-US" strike="noStrike" noProof="1"/>
          </a:p>
        </p:txBody>
      </p:sp>
      <p:sp>
        <p:nvSpPr>
          <p:cNvPr id="1027" name="Text Placeholder 2"/>
          <p:cNvSpPr>
            <a:spLocks noGrp="1"/>
          </p:cNvSpPr>
          <p:nvPr>
            <p:ph type="body"/>
            <p:custDataLst>
              <p:tags r:id="rId13"/>
            </p:custDataLst>
          </p:nvPr>
        </p:nvSpPr>
        <p:spPr>
          <a:xfrm>
            <a:off x="838200" y="1825625"/>
            <a:ext cx="10515600" cy="3557588"/>
          </a:xfrm>
          <a:prstGeom prst="rect">
            <a:avLst/>
          </a:prstGeom>
          <a:noFill/>
          <a:ln w="9525">
            <a:noFill/>
          </a:ln>
        </p:spPr>
        <p:txBody>
          <a:bodyPr lIns="91440" tIns="45720" rIns="91440" bIns="4572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fontAlgn="auto"/>
            <a:endParaRPr lang="zh-CN" altLang="en-US" strike="noStrike" noProof="1"/>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l" defTabSz="914400" rtl="0" eaLnBrk="1" latinLnBrk="0" hangingPunct="1">
        <a:lnSpc>
          <a:spcPct val="90000"/>
        </a:lnSpc>
        <a:spcBef>
          <a:spcPct val="0"/>
        </a:spcBef>
        <a:buNone/>
        <a:defRPr sz="4400" b="1" kern="1200">
          <a:solidFill>
            <a:schemeClr val="accent3">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Clr>
          <a:srgbClr val="963B22"/>
        </a:buClr>
        <a:buFont typeface="Arial" panose="020B0604020202020204" pitchFamily="34" charset="0"/>
        <a:buChar char="•"/>
        <a:defRPr sz="2400" kern="1200">
          <a:solidFill>
            <a:schemeClr val="accent2"/>
          </a:solidFill>
          <a:latin typeface="+mn-lt"/>
          <a:ea typeface="+mn-ea"/>
          <a:cs typeface="+mn-cs"/>
        </a:defRPr>
      </a:lvl1pPr>
      <a:lvl2pPr marL="800100" indent="-342900" algn="l" defTabSz="914400" rtl="0" eaLnBrk="1" latinLnBrk="0" hangingPunct="1">
        <a:lnSpc>
          <a:spcPct val="90000"/>
        </a:lnSpc>
        <a:spcBef>
          <a:spcPts val="500"/>
        </a:spcBef>
        <a:buClr>
          <a:srgbClr val="963B22"/>
        </a:buClr>
        <a:buFont typeface="Arial" panose="020B0604020202020204" pitchFamily="34" charset="0"/>
        <a:buChar char="•"/>
        <a:defRPr sz="2000" kern="1200">
          <a:solidFill>
            <a:schemeClr val="accent2"/>
          </a:solidFill>
          <a:latin typeface="+mn-lt"/>
          <a:ea typeface="+mn-ea"/>
          <a:cs typeface="+mn-cs"/>
        </a:defRPr>
      </a:lvl2pPr>
      <a:lvl3pPr marL="1257300" indent="-34290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3pPr>
      <a:lvl4pPr marL="1657350" indent="-28575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4pPr>
      <a:lvl5pPr marL="2114550" indent="-28575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pPr fontAlgn="auto"/>
            <a:r>
              <a:rPr lang="zh-CN" altLang="en-US" strike="noStrike" noProof="1"/>
              <a:t>单击此处编辑母版标题样式</a:t>
            </a:r>
            <a:endParaRPr lang="en-US" strike="noStrike" noProof="1"/>
          </a:p>
        </p:txBody>
      </p:sp>
      <p:sp>
        <p:nvSpPr>
          <p:cNvPr id="2051" name="Text Placeholder 2"/>
          <p:cNvSpPr>
            <a:spLocks noGrp="1"/>
          </p:cNvSpPr>
          <p:nvPr>
            <p:ph type="body"/>
            <p:custDataLst>
              <p:tags r:id="rId13"/>
            </p:custDataLst>
          </p:nvPr>
        </p:nvSpPr>
        <p:spPr>
          <a:xfrm>
            <a:off x="838200" y="1825625"/>
            <a:ext cx="10515600" cy="3557588"/>
          </a:xfrm>
          <a:prstGeom prst="rect">
            <a:avLst/>
          </a:prstGeom>
          <a:noFill/>
          <a:ln w="9525">
            <a:noFill/>
          </a:ln>
        </p:spPr>
        <p:txBody>
          <a:bodyPr lIns="91440" tIns="45720" rIns="91440" bIns="4572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fontAlgn="auto"/>
            <a:endParaRPr lang="zh-CN" altLang="en-US" strike="noStrike" noProof="1"/>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Lst>
  <p:hf sldNum="0" hdr="0" ftr="0" dt="0"/>
  <p:txStyles>
    <p:titleStyle>
      <a:lvl1pPr algn="l" defTabSz="914400" rtl="0" eaLnBrk="1" latinLnBrk="0" hangingPunct="1">
        <a:lnSpc>
          <a:spcPct val="90000"/>
        </a:lnSpc>
        <a:spcBef>
          <a:spcPct val="0"/>
        </a:spcBef>
        <a:buNone/>
        <a:defRPr sz="4400" b="1" kern="1200">
          <a:solidFill>
            <a:schemeClr val="accent3">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Clr>
          <a:srgbClr val="963B22"/>
        </a:buClr>
        <a:buFont typeface="Arial" panose="020B0604020202020204" pitchFamily="34" charset="0"/>
        <a:buChar char="•"/>
        <a:defRPr sz="2400" kern="1200">
          <a:solidFill>
            <a:schemeClr val="accent2"/>
          </a:solidFill>
          <a:latin typeface="+mn-lt"/>
          <a:ea typeface="+mn-ea"/>
          <a:cs typeface="+mn-cs"/>
        </a:defRPr>
      </a:lvl1pPr>
      <a:lvl2pPr marL="800100" indent="-342900" algn="l" defTabSz="914400" rtl="0" eaLnBrk="1" latinLnBrk="0" hangingPunct="1">
        <a:lnSpc>
          <a:spcPct val="90000"/>
        </a:lnSpc>
        <a:spcBef>
          <a:spcPts val="500"/>
        </a:spcBef>
        <a:buClr>
          <a:srgbClr val="963B22"/>
        </a:buClr>
        <a:buFont typeface="Arial" panose="020B0604020202020204" pitchFamily="34" charset="0"/>
        <a:buChar char="•"/>
        <a:defRPr sz="2000" kern="1200">
          <a:solidFill>
            <a:schemeClr val="accent2"/>
          </a:solidFill>
          <a:latin typeface="+mn-lt"/>
          <a:ea typeface="+mn-ea"/>
          <a:cs typeface="+mn-cs"/>
        </a:defRPr>
      </a:lvl2pPr>
      <a:lvl3pPr marL="1257300" indent="-34290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3pPr>
      <a:lvl4pPr marL="1657350" indent="-28575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4pPr>
      <a:lvl5pPr marL="2114550" indent="-28575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4"/>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pPr fontAlgn="auto"/>
            <a:r>
              <a:rPr lang="zh-CN" altLang="en-US" strike="noStrike" noProof="1"/>
              <a:t>单击此处编辑母版标题样式</a:t>
            </a:r>
            <a:endParaRPr lang="en-US" strike="noStrike" noProof="1"/>
          </a:p>
        </p:txBody>
      </p:sp>
      <p:sp>
        <p:nvSpPr>
          <p:cNvPr id="3075" name="Text Placeholder 2"/>
          <p:cNvSpPr>
            <a:spLocks noGrp="1"/>
          </p:cNvSpPr>
          <p:nvPr>
            <p:ph type="body"/>
            <p:custDataLst>
              <p:tags r:id="rId13"/>
            </p:custDataLst>
          </p:nvPr>
        </p:nvSpPr>
        <p:spPr>
          <a:xfrm>
            <a:off x="838200" y="1825625"/>
            <a:ext cx="10515600" cy="3557588"/>
          </a:xfrm>
          <a:prstGeom prst="rect">
            <a:avLst/>
          </a:prstGeom>
          <a:noFill/>
          <a:ln w="9525">
            <a:noFill/>
          </a:ln>
        </p:spPr>
        <p:txBody>
          <a:bodyPr lIns="91440" tIns="45720" rIns="91440" bIns="45720" anchor="t" anchorCtr="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pPr fontAlgn="auto"/>
            <a:fld id="{96472396-D038-42D1-B183-3069D622221F}" type="datetimeFigureOut">
              <a:rPr lang="zh-CN" altLang="en-US" strike="noStrike" noProof="1" smtClean="0">
                <a:latin typeface="+mn-lt"/>
                <a:ea typeface="+mn-ea"/>
                <a:cs typeface="+mn-cs"/>
              </a:rPr>
              <a:t>2022/6/28</a:t>
            </a:fld>
            <a:endParaRPr lang="zh-CN" altLang="en-US" strike="noStrike" noProof="1"/>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pPr fontAlgn="auto"/>
            <a:endParaRPr lang="zh-CN" altLang="en-US" strike="noStrike" noProof="1"/>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pPr fontAlgn="auto"/>
            <a:fld id="{C1F8D983-97C2-4624-98F9-F9D6AE8A9B73}" type="slidenum">
              <a:rPr lang="zh-CN" altLang="en-US" strike="noStrike" noProof="1" smtClean="0">
                <a:latin typeface="+mn-lt"/>
                <a:ea typeface="+mn-ea"/>
                <a:cs typeface="+mn-cs"/>
              </a:rPr>
              <a:t>‹#›</a:t>
            </a:fld>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hf sldNum="0" hdr="0" ftr="0" dt="0"/>
  <p:txStyles>
    <p:titleStyle>
      <a:lvl1pPr algn="l" defTabSz="914400" rtl="0" eaLnBrk="1" latinLnBrk="0" hangingPunct="1">
        <a:lnSpc>
          <a:spcPct val="90000"/>
        </a:lnSpc>
        <a:spcBef>
          <a:spcPct val="0"/>
        </a:spcBef>
        <a:buNone/>
        <a:defRPr sz="4400" b="1" kern="1200">
          <a:solidFill>
            <a:schemeClr val="accent3">
              <a:lumMod val="75000"/>
            </a:schemeClr>
          </a:solidFill>
          <a:latin typeface="+mj-lt"/>
          <a:ea typeface="+mj-ea"/>
          <a:cs typeface="+mj-cs"/>
        </a:defRPr>
      </a:lvl1pPr>
    </p:titleStyle>
    <p:bodyStyle>
      <a:lvl1pPr marL="342900" indent="-342900" algn="l" defTabSz="914400" rtl="0" eaLnBrk="1" latinLnBrk="0" hangingPunct="1">
        <a:lnSpc>
          <a:spcPct val="90000"/>
        </a:lnSpc>
        <a:spcBef>
          <a:spcPts val="1000"/>
        </a:spcBef>
        <a:buClr>
          <a:srgbClr val="963B22"/>
        </a:buClr>
        <a:buFont typeface="Arial" panose="020B0604020202020204" pitchFamily="34" charset="0"/>
        <a:buChar char="•"/>
        <a:defRPr sz="2400" kern="1200">
          <a:solidFill>
            <a:schemeClr val="accent2"/>
          </a:solidFill>
          <a:latin typeface="+mn-lt"/>
          <a:ea typeface="+mn-ea"/>
          <a:cs typeface="+mn-cs"/>
        </a:defRPr>
      </a:lvl1pPr>
      <a:lvl2pPr marL="800100" indent="-342900" algn="l" defTabSz="914400" rtl="0" eaLnBrk="1" latinLnBrk="0" hangingPunct="1">
        <a:lnSpc>
          <a:spcPct val="90000"/>
        </a:lnSpc>
        <a:spcBef>
          <a:spcPts val="500"/>
        </a:spcBef>
        <a:buClr>
          <a:srgbClr val="963B22"/>
        </a:buClr>
        <a:buFont typeface="Arial" panose="020B0604020202020204" pitchFamily="34" charset="0"/>
        <a:buChar char="•"/>
        <a:defRPr sz="2000" kern="1200">
          <a:solidFill>
            <a:schemeClr val="accent2"/>
          </a:solidFill>
          <a:latin typeface="+mn-lt"/>
          <a:ea typeface="+mn-ea"/>
          <a:cs typeface="+mn-cs"/>
        </a:defRPr>
      </a:lvl2pPr>
      <a:lvl3pPr marL="1257300" indent="-34290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3pPr>
      <a:lvl4pPr marL="1657350" indent="-28575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4pPr>
      <a:lvl5pPr marL="2114550" indent="-285750" algn="l" defTabSz="914400" rtl="0" eaLnBrk="1" latinLnBrk="0" hangingPunct="1">
        <a:lnSpc>
          <a:spcPct val="90000"/>
        </a:lnSpc>
        <a:spcBef>
          <a:spcPts val="500"/>
        </a:spcBef>
        <a:buClr>
          <a:srgbClr val="963B22"/>
        </a:buClr>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ags" Target="../tags/tag24.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2.xml"/><Relationship Id="rId1" Type="http://schemas.openxmlformats.org/officeDocument/2006/relationships/tags" Target="../tags/tag25.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2.xml"/><Relationship Id="rId1" Type="http://schemas.openxmlformats.org/officeDocument/2006/relationships/tags" Target="../tags/tag26.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12.xml"/><Relationship Id="rId1" Type="http://schemas.openxmlformats.org/officeDocument/2006/relationships/tags" Target="../tags/tag27.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12.xml"/><Relationship Id="rId1" Type="http://schemas.openxmlformats.org/officeDocument/2006/relationships/tags" Target="../tags/tag28.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2.xml"/><Relationship Id="rId1" Type="http://schemas.openxmlformats.org/officeDocument/2006/relationships/tags" Target="../tags/tag29.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7.xml"/><Relationship Id="rId1" Type="http://schemas.openxmlformats.org/officeDocument/2006/relationships/tags" Target="../tags/tag30.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slide" Target="slide3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22.xml"/><Relationship Id="rId1" Type="http://schemas.openxmlformats.org/officeDocument/2006/relationships/tags" Target="../tags/tag3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2.xml"/><Relationship Id="rId1" Type="http://schemas.openxmlformats.org/officeDocument/2006/relationships/tags" Target="../tags/tag3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2.xml"/><Relationship Id="rId1" Type="http://schemas.openxmlformats.org/officeDocument/2006/relationships/tags" Target="../tags/tag3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Layout" Target="../slideLayouts/slideLayout22.xml"/><Relationship Id="rId1" Type="http://schemas.openxmlformats.org/officeDocument/2006/relationships/tags" Target="../tags/tag34.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2.xml"/><Relationship Id="rId1" Type="http://schemas.openxmlformats.org/officeDocument/2006/relationships/tags" Target="../tags/tag3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2.xml"/><Relationship Id="rId1" Type="http://schemas.openxmlformats.org/officeDocument/2006/relationships/tags" Target="../tags/tag36.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2.xml"/><Relationship Id="rId1" Type="http://schemas.openxmlformats.org/officeDocument/2006/relationships/tags" Target="../tags/tag37.xml"/><Relationship Id="rId5" Type="http://schemas.openxmlformats.org/officeDocument/2006/relationships/image" Target="../media/image30.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2.xml"/><Relationship Id="rId1" Type="http://schemas.openxmlformats.org/officeDocument/2006/relationships/tags" Target="../tags/tag38.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slideLayout" Target="../slideLayouts/slideLayout22.xml"/><Relationship Id="rId1" Type="http://schemas.openxmlformats.org/officeDocument/2006/relationships/tags" Target="../tags/tag39.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2.xml"/><Relationship Id="rId1" Type="http://schemas.openxmlformats.org/officeDocument/2006/relationships/tags" Target="../tags/tag40.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8.xml"/><Relationship Id="rId1" Type="http://schemas.openxmlformats.org/officeDocument/2006/relationships/tags" Target="../tags/tag10.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2.xml"/><Relationship Id="rId1" Type="http://schemas.openxmlformats.org/officeDocument/2006/relationships/tags" Target="../tags/tag41.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Layout" Target="../slideLayouts/slideLayout22.xml"/><Relationship Id="rId1" Type="http://schemas.openxmlformats.org/officeDocument/2006/relationships/tags" Target="../tags/tag42.xml"/><Relationship Id="rId4"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2.xml"/><Relationship Id="rId1" Type="http://schemas.openxmlformats.org/officeDocument/2006/relationships/tags" Target="../tags/tag43.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46.xml"/><Relationship Id="rId1" Type="http://schemas.openxmlformats.org/officeDocument/2006/relationships/tags" Target="../tags/tag45.xml"/><Relationship Id="rId4" Type="http://schemas.openxmlformats.org/officeDocument/2006/relationships/notesSlide" Target="../notesSlides/notesSlide12.xml"/></Relationships>
</file>

<file path=ppt/slides/_rels/slide4.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3.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tags" Target="../tags/tag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2"/>
          <p:cNvSpPr>
            <a:spLocks noGrp="1"/>
          </p:cNvSpPr>
          <p:nvPr>
            <p:ph type="ctrTitle"/>
          </p:nvPr>
        </p:nvSpPr>
        <p:spPr>
          <a:xfrm>
            <a:off x="1433513" y="319088"/>
            <a:ext cx="9144000" cy="1163638"/>
          </a:xfrm>
          <a:effectLst>
            <a:outerShdw dist="53882" dir="2699999" algn="ctr" rotWithShape="0">
              <a:schemeClr val="tx1"/>
            </a:outerShdw>
          </a:effectLst>
        </p:spPr>
        <p:txBody>
          <a:bodyPr wrap="square" lIns="91440" tIns="45720" rIns="91440" bIns="45720" anchor="ctr">
            <a:normAutofit/>
          </a:bodyPr>
          <a:lstStyle/>
          <a:p>
            <a:pPr marL="0" marR="0" indent="0" algn="ctr" defTabSz="914400" rtl="0" eaLnBrk="1" fontAlgn="base" latinLnBrk="0" hangingPunct="1">
              <a:lnSpc>
                <a:spcPct val="90000"/>
              </a:lnSpc>
              <a:spcBef>
                <a:spcPct val="0"/>
              </a:spcBef>
              <a:spcAft>
                <a:spcPct val="0"/>
              </a:spcAft>
              <a:buClrTx/>
              <a:buSzTx/>
              <a:buFontTx/>
              <a:buNone/>
            </a:pPr>
            <a:r>
              <a:rPr kumimoji="0" lang="zh-CN" altLang="en-US" sz="4800" b="1" i="0" u="none" strike="noStrike" kern="1200" cap="none" spc="0" normalizeH="0" baseline="0" noProof="1">
                <a:solidFill>
                  <a:schemeClr val="bg1">
                    <a:lumMod val="85000"/>
                  </a:schemeClr>
                </a:solidFill>
                <a:effectLst>
                  <a:outerShdw blurRad="50800" dist="38100" dir="13500000" algn="br" rotWithShape="0">
                    <a:prstClr val="black">
                      <a:alpha val="40000"/>
                    </a:prstClr>
                  </a:outerShdw>
                </a:effectLst>
                <a:latin typeface="+mj-lt"/>
                <a:ea typeface="华文新魏" panose="02010800040101010101" pitchFamily="2" charset="-122"/>
                <a:cs typeface="+mj-cs"/>
              </a:rPr>
              <a:t>学生选课管理系统</a:t>
            </a:r>
          </a:p>
        </p:txBody>
      </p:sp>
      <p:sp>
        <p:nvSpPr>
          <p:cNvPr id="2" name="文本框 1"/>
          <p:cNvSpPr txBox="1"/>
          <p:nvPr/>
        </p:nvSpPr>
        <p:spPr>
          <a:xfrm>
            <a:off x="6096000" y="3874471"/>
            <a:ext cx="5855335" cy="2031325"/>
          </a:xfrm>
          <a:prstGeom prst="rect">
            <a:avLst/>
          </a:prstGeom>
          <a:noFill/>
        </p:spPr>
        <p:txBody>
          <a:bodyPr wrap="square" rtlCol="0" anchor="t">
            <a:spAutoFit/>
          </a:bodyPr>
          <a:lstStyle/>
          <a:p>
            <a:r>
              <a:rPr lang="zh-CN" altLang="en-US" dirty="0">
                <a:solidFill>
                  <a:schemeClr val="bg1"/>
                </a:solidFill>
              </a:rPr>
              <a:t>	组员信息	分工</a:t>
            </a:r>
          </a:p>
          <a:p>
            <a:r>
              <a:rPr lang="zh-CN" altLang="en-US" dirty="0">
                <a:solidFill>
                  <a:schemeClr val="bg1"/>
                </a:solidFill>
              </a:rPr>
              <a:t>朱兴政	</a:t>
            </a:r>
            <a:r>
              <a:rPr lang="en-US" altLang="zh-CN" dirty="0">
                <a:solidFill>
                  <a:schemeClr val="bg1"/>
                </a:solidFill>
              </a:rPr>
              <a:t>   </a:t>
            </a:r>
            <a:r>
              <a:rPr lang="zh-CN" altLang="en-US" dirty="0">
                <a:solidFill>
                  <a:schemeClr val="bg1"/>
                </a:solidFill>
              </a:rPr>
              <a:t>组长	</a:t>
            </a:r>
            <a:r>
              <a:rPr lang="en-US" altLang="zh-CN" dirty="0">
                <a:solidFill>
                  <a:schemeClr val="bg1"/>
                </a:solidFill>
              </a:rPr>
              <a:t>   </a:t>
            </a:r>
            <a:r>
              <a:rPr lang="zh-CN" altLang="en-US" dirty="0">
                <a:solidFill>
                  <a:schemeClr val="bg1"/>
                </a:solidFill>
              </a:rPr>
              <a:t>js</a:t>
            </a:r>
            <a:r>
              <a:rPr lang="en-US" altLang="zh-CN" dirty="0">
                <a:solidFill>
                  <a:schemeClr val="bg1"/>
                </a:solidFill>
              </a:rPr>
              <a:t>p</a:t>
            </a:r>
            <a:r>
              <a:rPr lang="zh-CN" altLang="en-US" dirty="0">
                <a:solidFill>
                  <a:schemeClr val="bg1"/>
                </a:solidFill>
              </a:rPr>
              <a:t>动态网页</a:t>
            </a:r>
          </a:p>
          <a:p>
            <a:r>
              <a:rPr lang="zh-CN" altLang="en-US" dirty="0">
                <a:solidFill>
                  <a:schemeClr val="bg1"/>
                </a:solidFill>
              </a:rPr>
              <a:t>陈万里	</a:t>
            </a:r>
            <a:r>
              <a:rPr lang="en-US" altLang="zh-CN" dirty="0">
                <a:solidFill>
                  <a:schemeClr val="bg1"/>
                </a:solidFill>
              </a:rPr>
              <a:t>   </a:t>
            </a:r>
            <a:r>
              <a:rPr lang="zh-CN" altLang="en-US" dirty="0">
                <a:solidFill>
                  <a:schemeClr val="bg1"/>
                </a:solidFill>
              </a:rPr>
              <a:t>组员	</a:t>
            </a:r>
            <a:r>
              <a:rPr lang="en-US" altLang="zh-CN" dirty="0">
                <a:solidFill>
                  <a:schemeClr val="bg1"/>
                </a:solidFill>
              </a:rPr>
              <a:t>   </a:t>
            </a:r>
            <a:r>
              <a:rPr lang="zh-CN" altLang="en-US" dirty="0">
                <a:solidFill>
                  <a:schemeClr val="bg1"/>
                </a:solidFill>
              </a:rPr>
              <a:t>mysql</a:t>
            </a:r>
            <a:endParaRPr lang="en-US" altLang="zh-CN" dirty="0">
              <a:solidFill>
                <a:schemeClr val="bg1"/>
              </a:solidFill>
            </a:endParaRPr>
          </a:p>
          <a:p>
            <a:r>
              <a:rPr lang="zh-CN" altLang="en-US" dirty="0">
                <a:solidFill>
                  <a:schemeClr val="bg1"/>
                </a:solidFill>
              </a:rPr>
              <a:t>马文涛</a:t>
            </a:r>
            <a:r>
              <a:rPr lang="en-US" altLang="zh-CN" dirty="0">
                <a:solidFill>
                  <a:schemeClr val="bg1"/>
                </a:solidFill>
              </a:rPr>
              <a:t>	   </a:t>
            </a:r>
            <a:r>
              <a:rPr lang="zh-CN" altLang="en-US" dirty="0">
                <a:solidFill>
                  <a:schemeClr val="bg1"/>
                </a:solidFill>
              </a:rPr>
              <a:t>组员</a:t>
            </a:r>
            <a:r>
              <a:rPr lang="en-US" altLang="zh-CN" dirty="0">
                <a:solidFill>
                  <a:schemeClr val="bg1"/>
                </a:solidFill>
              </a:rPr>
              <a:t>	   </a:t>
            </a:r>
            <a:r>
              <a:rPr lang="zh-CN" altLang="en-US" dirty="0">
                <a:solidFill>
                  <a:schemeClr val="bg1"/>
                </a:solidFill>
              </a:rPr>
              <a:t>servlet和</a:t>
            </a:r>
            <a:r>
              <a:rPr lang="en-US" altLang="zh-CN" dirty="0">
                <a:solidFill>
                  <a:schemeClr val="bg1"/>
                </a:solidFill>
              </a:rPr>
              <a:t>tomcat</a:t>
            </a:r>
            <a:r>
              <a:rPr lang="zh-CN" altLang="en-US" dirty="0">
                <a:solidFill>
                  <a:schemeClr val="bg1"/>
                </a:solidFill>
              </a:rPr>
              <a:t>服务器</a:t>
            </a:r>
            <a:endParaRPr lang="en-US" altLang="zh-CN" dirty="0">
              <a:solidFill>
                <a:schemeClr val="bg1"/>
              </a:solidFill>
            </a:endParaRPr>
          </a:p>
          <a:p>
            <a:r>
              <a:rPr lang="zh-CN" altLang="en-US" dirty="0">
                <a:solidFill>
                  <a:schemeClr val="bg1"/>
                </a:solidFill>
              </a:rPr>
              <a:t>李怀霏</a:t>
            </a:r>
            <a:r>
              <a:rPr lang="en-US" altLang="zh-CN" dirty="0">
                <a:solidFill>
                  <a:schemeClr val="bg1"/>
                </a:solidFill>
              </a:rPr>
              <a:t>	   </a:t>
            </a:r>
            <a:r>
              <a:rPr lang="zh-CN" altLang="en-US" dirty="0">
                <a:solidFill>
                  <a:schemeClr val="bg1"/>
                </a:solidFill>
              </a:rPr>
              <a:t>组员</a:t>
            </a:r>
            <a:r>
              <a:rPr lang="en-US" altLang="zh-CN" dirty="0">
                <a:solidFill>
                  <a:schemeClr val="bg1"/>
                </a:solidFill>
              </a:rPr>
              <a:t>	   </a:t>
            </a:r>
            <a:r>
              <a:rPr lang="zh-CN" altLang="en-US" dirty="0">
                <a:solidFill>
                  <a:schemeClr val="bg1"/>
                </a:solidFill>
              </a:rPr>
              <a:t>后端</a:t>
            </a:r>
            <a:r>
              <a:rPr lang="en-US" altLang="zh-CN" dirty="0" err="1">
                <a:solidFill>
                  <a:schemeClr val="bg1"/>
                </a:solidFill>
              </a:rPr>
              <a:t>ssm</a:t>
            </a:r>
            <a:r>
              <a:rPr lang="zh-CN" altLang="en-US" dirty="0">
                <a:solidFill>
                  <a:schemeClr val="bg1"/>
                </a:solidFill>
              </a:rPr>
              <a:t>结构</a:t>
            </a:r>
            <a:endParaRPr lang="en-US" altLang="zh-CN" dirty="0">
              <a:solidFill>
                <a:schemeClr val="bg1"/>
              </a:solidFill>
            </a:endParaRPr>
          </a:p>
          <a:p>
            <a:r>
              <a:rPr lang="zh-CN" altLang="en-US" dirty="0">
                <a:solidFill>
                  <a:schemeClr val="bg1"/>
                </a:solidFill>
              </a:rPr>
              <a:t>刘高鹏</a:t>
            </a:r>
            <a:r>
              <a:rPr lang="en-US" altLang="zh-CN" dirty="0">
                <a:solidFill>
                  <a:schemeClr val="bg1"/>
                </a:solidFill>
              </a:rPr>
              <a:t>	   </a:t>
            </a:r>
            <a:r>
              <a:rPr lang="zh-CN" altLang="en-US" dirty="0">
                <a:solidFill>
                  <a:schemeClr val="bg1"/>
                </a:solidFill>
              </a:rPr>
              <a:t>组员</a:t>
            </a:r>
            <a:r>
              <a:rPr lang="en-US" altLang="zh-CN" dirty="0">
                <a:solidFill>
                  <a:schemeClr val="bg1"/>
                </a:solidFill>
              </a:rPr>
              <a:t>	   </a:t>
            </a:r>
            <a:r>
              <a:rPr lang="en-US" altLang="zh-CN" dirty="0" err="1">
                <a:solidFill>
                  <a:schemeClr val="bg1"/>
                </a:solidFill>
              </a:rPr>
              <a:t>css</a:t>
            </a:r>
            <a:r>
              <a:rPr lang="zh-CN" altLang="en-US" dirty="0">
                <a:solidFill>
                  <a:schemeClr val="bg1"/>
                </a:solidFill>
              </a:rPr>
              <a:t>布局</a:t>
            </a:r>
            <a:endParaRPr lang="en-US" altLang="zh-CN" dirty="0">
              <a:solidFill>
                <a:schemeClr val="bg1"/>
              </a:solidFill>
            </a:endParaRPr>
          </a:p>
          <a:p>
            <a:r>
              <a:rPr lang="zh-CN" altLang="en-US" dirty="0">
                <a:solidFill>
                  <a:schemeClr val="bg1"/>
                </a:solidFill>
              </a:rPr>
              <a:t>范蕾</a:t>
            </a:r>
            <a:r>
              <a:rPr lang="en-US" altLang="zh-CN" dirty="0">
                <a:solidFill>
                  <a:schemeClr val="bg1"/>
                </a:solidFill>
              </a:rPr>
              <a:t>	   </a:t>
            </a:r>
            <a:r>
              <a:rPr lang="zh-CN" altLang="en-US" dirty="0">
                <a:solidFill>
                  <a:schemeClr val="bg1"/>
                </a:solidFill>
              </a:rPr>
              <a:t>组员</a:t>
            </a:r>
            <a:r>
              <a:rPr lang="en-US" altLang="zh-CN" dirty="0">
                <a:solidFill>
                  <a:schemeClr val="bg1"/>
                </a:solidFill>
              </a:rPr>
              <a:t>	   </a:t>
            </a:r>
            <a:r>
              <a:rPr lang="zh-CN" altLang="en-US" dirty="0">
                <a:solidFill>
                  <a:schemeClr val="bg1"/>
                </a:solidFill>
              </a:rPr>
              <a:t>前后端交互</a:t>
            </a: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自主查询</a:t>
            </a:r>
          </a:p>
        </p:txBody>
      </p:sp>
      <p:sp>
        <p:nvSpPr>
          <p:cNvPr id="3" name="内容占位符 2"/>
          <p:cNvSpPr>
            <a:spLocks noGrp="1"/>
          </p:cNvSpPr>
          <p:nvPr>
            <p:ph idx="1"/>
          </p:nvPr>
        </p:nvSpPr>
        <p:spPr>
          <a:xfrm>
            <a:off x="0" y="1358265"/>
            <a:ext cx="5299710" cy="3460115"/>
          </a:xfrm>
        </p:spPr>
        <p:txBody>
          <a:bodyPr/>
          <a:lstStyle/>
          <a:p>
            <a:pPr marL="0" indent="0">
              <a:buNone/>
            </a:pPr>
            <a:r>
              <a:rPr lang="zh-CN" altLang="en-US" sz="900"/>
              <a:t>public void doPost(HttpServletRequest request, HttpServletResponse response)</a:t>
            </a:r>
          </a:p>
          <a:p>
            <a:pPr marL="0" indent="0">
              <a:buNone/>
            </a:pPr>
            <a:r>
              <a:rPr lang="zh-CN" altLang="en-US" sz="900"/>
              <a:t>	throws ServletException, IOException {</a:t>
            </a:r>
          </a:p>
          <a:p>
            <a:pPr marL="0" indent="0">
              <a:buNone/>
            </a:pPr>
            <a:r>
              <a:rPr lang="zh-CN" altLang="en-US" sz="900"/>
              <a:t>	response.setContentType("text/html;charset=utf-8");		</a:t>
            </a:r>
          </a:p>
          <a:p>
            <a:pPr marL="0" indent="0">
              <a:buNone/>
            </a:pPr>
            <a:r>
              <a:rPr lang="zh-CN" altLang="en-US" sz="900"/>
              <a:t>	PrintWriter out = response.getWriter();</a:t>
            </a:r>
          </a:p>
          <a:p>
            <a:pPr marL="0" indent="0">
              <a:buNone/>
            </a:pPr>
            <a:r>
              <a:rPr lang="zh-CN" altLang="en-US" sz="900"/>
              <a:t>	HttpSession session = request.getSession();</a:t>
            </a:r>
          </a:p>
          <a:p>
            <a:pPr marL="0" indent="0">
              <a:buNone/>
            </a:pPr>
            <a:r>
              <a:rPr lang="zh-CN" altLang="en-US" sz="900"/>
              <a:t>		if(session.getAttribute("teacher")==null){</a:t>
            </a:r>
          </a:p>
          <a:p>
            <a:pPr marL="0" indent="0">
              <a:buNone/>
            </a:pPr>
            <a:r>
              <a:rPr lang="zh-CN" altLang="en-US" sz="900"/>
              <a:t>			response.sendRedirect("../index.jsp");</a:t>
            </a:r>
          </a:p>
          <a:p>
            <a:pPr marL="0" indent="0">
              <a:buNone/>
            </a:pPr>
            <a:r>
              <a:rPr lang="zh-CN" altLang="en-US" sz="900"/>
              <a:t>		}else{</a:t>
            </a:r>
          </a:p>
          <a:p>
            <a:pPr marL="0" indent="0">
              <a:buNone/>
            </a:pPr>
            <a:r>
              <a:rPr lang="zh-CN" altLang="en-US" sz="900"/>
              <a:t>			Teacher tea = (Teacher) session.getAttribute("teacher");</a:t>
            </a:r>
          </a:p>
          <a:p>
            <a:pPr marL="0" indent="0">
              <a:buNone/>
            </a:pPr>
            <a:r>
              <a:rPr lang="zh-CN" altLang="en-US" sz="900"/>
              <a:t>	out.println("&lt;!DOCTYPE HTML PUBLIC \"-//W3C//DTD HTML 4.01Transitional//EN\"&gt;");</a:t>
            </a:r>
          </a:p>
          <a:p>
            <a:pPr marL="0" indent="0">
              <a:buNone/>
            </a:pPr>
            <a:r>
              <a:rPr lang="zh-CN" altLang="en-US" sz="900"/>
              <a:t>	out.println("&lt;HTML&gt;");</a:t>
            </a:r>
          </a:p>
          <a:p>
            <a:pPr marL="0" indent="0">
              <a:buNone/>
            </a:pPr>
            <a:r>
              <a:rPr lang="zh-CN" altLang="en-US" sz="900"/>
              <a:t>	out.println("  &lt;HEAD&gt;&lt;TITLE&gt;A Servlet&lt;/TITLE&gt;&lt;/HEAD&gt;");</a:t>
            </a:r>
          </a:p>
          <a:p>
            <a:pPr marL="0" indent="0">
              <a:buNone/>
            </a:pPr>
            <a:r>
              <a:rPr lang="zh-CN" altLang="en-US" sz="900"/>
              <a:t>	out.println("  &lt;BODY&gt;");</a:t>
            </a:r>
          </a:p>
          <a:p>
            <a:pPr marL="0" indent="0">
              <a:buNone/>
            </a:pPr>
            <a:r>
              <a:rPr lang="zh-CN" altLang="en-US" sz="900"/>
              <a:t>	try{</a:t>
            </a:r>
          </a:p>
          <a:p>
            <a:pPr marL="0" indent="0">
              <a:buNone/>
            </a:pPr>
            <a:r>
              <a:rPr lang="zh-CN" altLang="en-US" sz="900"/>
              <a:t>	request.setCharacterEncoding("utf-8");</a:t>
            </a:r>
          </a:p>
          <a:p>
            <a:pPr marL="0" indent="0">
              <a:buNone/>
            </a:pPr>
            <a:r>
              <a:rPr lang="zh-CN" altLang="en-US" sz="900"/>
              <a:t>				</a:t>
            </a:r>
          </a:p>
        </p:txBody>
      </p:sp>
      <p:sp>
        <p:nvSpPr>
          <p:cNvPr id="4" name="文本框 3"/>
          <p:cNvSpPr txBox="1"/>
          <p:nvPr/>
        </p:nvSpPr>
        <p:spPr>
          <a:xfrm>
            <a:off x="4625975" y="177165"/>
            <a:ext cx="7451725" cy="6567170"/>
          </a:xfrm>
          <a:prstGeom prst="rect">
            <a:avLst/>
          </a:prstGeom>
          <a:noFill/>
        </p:spPr>
        <p:txBody>
          <a:bodyPr wrap="square" rtlCol="0">
            <a:spAutoFit/>
          </a:bodyPr>
          <a:lstStyle/>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String queryKey = request.getParameter("queryKey");//查询关键字</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int type = 20;//查询类型</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if(request.getParameter("type")!=null){</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type = Integer.parseInt(request.getParameter("type"));</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DaoQuery query = new DaoQuery();</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List&lt;QueryResult&gt; list = new ArrayList&lt;QueryResult&gt;();</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switch(type){</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case 1:</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list = query.selectSno(Integer.parseInt(queryKey));break;//学号</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case 2:</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a:t>
            </a:r>
            <a:r>
              <a:rPr lang="zh-CN" altLang="en-US" sz="900" dirty="0">
                <a:solidFill>
                  <a:srgbClr val="FF0000"/>
                </a:solidFill>
                <a:latin typeface="+mn-lt"/>
                <a:ea typeface="+mn-ea"/>
                <a:sym typeface="+mn-ea"/>
              </a:rPr>
              <a:t>list = query.selectSname(queryKey);break;//姓名</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case 3:</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list = query.selectSclass(queryKey);break;//班级</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case 4:</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list =query.selectCname(queryKey);System.out.println("cname"+queryKey);break;//课程名</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case 5:</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list = query.selectCno(Integer.parseInt(queryKey));break;//课号</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case 6</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a:t>
            </a:r>
            <a:r>
              <a:rPr lang="en-US" altLang="zh-CN" sz="900" dirty="0">
                <a:solidFill>
                  <a:schemeClr val="accent2"/>
                </a:solidFill>
                <a:latin typeface="+mn-lt"/>
                <a:ea typeface="+mn-ea"/>
                <a:sym typeface="+mn-ea"/>
              </a:rPr>
              <a:t>	</a:t>
            </a:r>
            <a:r>
              <a:rPr lang="zh-CN" altLang="en-US" sz="900" dirty="0">
                <a:solidFill>
                  <a:schemeClr val="accent2"/>
                </a:solidFill>
                <a:latin typeface="+mn-lt"/>
                <a:ea typeface="+mn-ea"/>
                <a:sym typeface="+mn-ea"/>
              </a:rPr>
              <a:t>list = query.selectRoom(queryKey);break;//上课教室</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case 20:</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out.println("&lt;center&gt;请输入查询关键字，并选择查询类型&lt;/center&gt;");break;</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default:</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out.println("&lt;center&gt;错误，请重试！！&lt;/center&gt;");break;</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request.setAttribute("queryResult", list);</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request.getRequestDispatcher("/tea/Query.jsp?type="+type+"&amp;key="+queryKey+"").forward(request, response);</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}catch(Exception e){response.sendRedirect("/2021zuoye/tea/Query.jsp");e.printStackTrace();}</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out.println("  &lt;/BODY&gt;");</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out.println("&lt;/HTML&gt;");</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a:t>
            </a:r>
            <a:r>
              <a:rPr lang="en-US" altLang="zh-CN" sz="900" dirty="0">
                <a:solidFill>
                  <a:schemeClr val="accent2"/>
                </a:solidFill>
                <a:latin typeface="+mn-lt"/>
                <a:ea typeface="+mn-ea"/>
                <a:sym typeface="+mn-ea"/>
              </a:rPr>
              <a:t>	</a:t>
            </a:r>
            <a:r>
              <a:rPr lang="zh-CN" altLang="en-US" sz="900" dirty="0">
                <a:solidFill>
                  <a:schemeClr val="accent2"/>
                </a:solidFill>
                <a:latin typeface="+mn-lt"/>
                <a:ea typeface="+mn-ea"/>
                <a:sym typeface="+mn-ea"/>
              </a:rPr>
              <a:t>out.flush();</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out.close();</a:t>
            </a:r>
            <a:endParaRPr lang="zh-CN" altLang="en-US" sz="900" dirty="0">
              <a:solidFill>
                <a:schemeClr val="accent2"/>
              </a:solidFill>
              <a:latin typeface="+mn-lt"/>
              <a:ea typeface="+mn-ea"/>
            </a:endParaRPr>
          </a:p>
          <a:p>
            <a:pPr marL="0" algn="l" fontAlgn="auto">
              <a:lnSpc>
                <a:spcPts val="500"/>
              </a:lnSpc>
              <a:spcBef>
                <a:spcPts val="1000"/>
              </a:spcBef>
              <a:buClr>
                <a:srgbClr val="963B22"/>
              </a:buClr>
              <a:buSzTx/>
              <a:buFont typeface="Arial" panose="020B0604020202020204" pitchFamily="34" charset="0"/>
              <a:buNone/>
            </a:pPr>
            <a:r>
              <a:rPr lang="zh-CN" altLang="en-US" sz="900" dirty="0">
                <a:solidFill>
                  <a:schemeClr val="accent2"/>
                </a:solidFill>
                <a:latin typeface="+mn-lt"/>
                <a:ea typeface="+mn-ea"/>
                <a:sym typeface="+mn-ea"/>
              </a:rPr>
              <a:t>	}</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登陆判断</a:t>
            </a:r>
          </a:p>
        </p:txBody>
      </p:sp>
      <p:sp>
        <p:nvSpPr>
          <p:cNvPr id="3" name="内容占位符 2"/>
          <p:cNvSpPr>
            <a:spLocks noGrp="1"/>
          </p:cNvSpPr>
          <p:nvPr>
            <p:ph idx="1"/>
          </p:nvPr>
        </p:nvSpPr>
        <p:spPr>
          <a:xfrm>
            <a:off x="0" y="1278890"/>
            <a:ext cx="9786620" cy="3460115"/>
          </a:xfrm>
        </p:spPr>
        <p:txBody>
          <a:bodyPr/>
          <a:lstStyle/>
          <a:p>
            <a:pPr marL="0" indent="0">
              <a:buNone/>
            </a:pPr>
            <a:r>
              <a:rPr lang="zh-CN" altLang="en-US" sz="1200"/>
              <a:t>public void doPost(HttpServletRequest request, HttpServletResponse response)</a:t>
            </a:r>
          </a:p>
          <a:p>
            <a:pPr marL="0" indent="0">
              <a:buNone/>
            </a:pPr>
            <a:r>
              <a:rPr lang="zh-CN" altLang="en-US" sz="1200"/>
              <a:t>	throws ServletException, IOException {</a:t>
            </a:r>
          </a:p>
          <a:p>
            <a:pPr marL="0" indent="0">
              <a:buNone/>
            </a:pPr>
            <a:r>
              <a:rPr lang="zh-CN" altLang="en-US" sz="1200"/>
              <a:t>	</a:t>
            </a:r>
            <a:r>
              <a:rPr lang="en-US" altLang="zh-CN" sz="1200"/>
              <a:t>   </a:t>
            </a:r>
            <a:r>
              <a:rPr lang="zh-CN" altLang="en-US" sz="1200"/>
              <a:t>response.setContentType("text/html;charset=utf-8");</a:t>
            </a:r>
          </a:p>
          <a:p>
            <a:pPr marL="0" indent="0">
              <a:buNone/>
            </a:pPr>
            <a:r>
              <a:rPr lang="zh-CN" altLang="en-US" sz="1200"/>
              <a:t>	</a:t>
            </a:r>
            <a:r>
              <a:rPr lang="en-US" altLang="zh-CN" sz="1200"/>
              <a:t>   </a:t>
            </a:r>
            <a:r>
              <a:rPr lang="zh-CN" altLang="en-US" sz="1200"/>
              <a:t>HttpSession session = request.getSession();</a:t>
            </a:r>
          </a:p>
          <a:p>
            <a:pPr marL="0" indent="0">
              <a:buNone/>
            </a:pPr>
            <a:r>
              <a:rPr lang="zh-CN" altLang="en-US" sz="1200"/>
              <a:t>	</a:t>
            </a:r>
            <a:r>
              <a:rPr lang="en-US" altLang="zh-CN" sz="1200"/>
              <a:t>   </a:t>
            </a:r>
            <a:r>
              <a:rPr lang="zh-CN" altLang="en-US" sz="1200"/>
              <a:t>PrintWriter out = response.getWriter();</a:t>
            </a:r>
          </a:p>
          <a:p>
            <a:pPr marL="0" indent="0">
              <a:buNone/>
            </a:pPr>
            <a:r>
              <a:rPr lang="zh-CN" altLang="en-US" sz="1200"/>
              <a:t>	</a:t>
            </a:r>
            <a:r>
              <a:rPr lang="en-US" altLang="zh-CN" sz="1200"/>
              <a:t>   </a:t>
            </a:r>
            <a:r>
              <a:rPr lang="zh-CN" altLang="en-US" sz="1200"/>
              <a:t>try{</a:t>
            </a:r>
          </a:p>
          <a:p>
            <a:pPr marL="0" indent="0">
              <a:buNone/>
            </a:pPr>
            <a:r>
              <a:rPr lang="zh-CN" altLang="en-US" sz="1200"/>
              <a:t>	</a:t>
            </a:r>
            <a:r>
              <a:rPr lang="en-US" altLang="zh-CN" sz="1200"/>
              <a:t>   </a:t>
            </a:r>
            <a:r>
              <a:rPr lang="zh-CN" altLang="en-US" sz="1200"/>
              <a:t>int username = Integer.parseInt(request.getParameter("username"));</a:t>
            </a:r>
          </a:p>
          <a:p>
            <a:pPr marL="0" indent="0">
              <a:buNone/>
            </a:pPr>
            <a:r>
              <a:rPr lang="zh-CN" altLang="en-US" sz="1200"/>
              <a:t>	</a:t>
            </a:r>
            <a:r>
              <a:rPr lang="en-US" altLang="zh-CN" sz="1200"/>
              <a:t>   </a:t>
            </a:r>
            <a:r>
              <a:rPr lang="zh-CN" altLang="en-US" sz="1200"/>
              <a:t>String password = request.getParameter("password");</a:t>
            </a:r>
          </a:p>
          <a:p>
            <a:pPr marL="0" indent="0">
              <a:buNone/>
            </a:pPr>
            <a:r>
              <a:rPr lang="zh-CN" altLang="en-US" sz="1200"/>
              <a:t>	</a:t>
            </a:r>
            <a:r>
              <a:rPr lang="en-US" altLang="zh-CN" sz="1200"/>
              <a:t>   </a:t>
            </a:r>
            <a:r>
              <a:rPr lang="zh-CN" altLang="en-US" sz="1200"/>
              <a:t>String type  = null;</a:t>
            </a:r>
          </a:p>
          <a:p>
            <a:pPr marL="0" indent="0">
              <a:buNone/>
            </a:pPr>
            <a:r>
              <a:rPr lang="zh-CN" altLang="en-US" sz="1200"/>
              <a:t>	</a:t>
            </a:r>
            <a:r>
              <a:rPr lang="en-US" altLang="zh-CN" sz="1200"/>
              <a:t>   </a:t>
            </a:r>
            <a:r>
              <a:rPr lang="zh-CN" altLang="en-US" sz="1200"/>
              <a:t>if(request.getParameter("type")!=null)</a:t>
            </a:r>
          </a:p>
          <a:p>
            <a:pPr marL="0" indent="0">
              <a:buNone/>
            </a:pPr>
            <a:r>
              <a:rPr lang="zh-CN" altLang="en-US" sz="1200"/>
              <a:t>	</a:t>
            </a:r>
            <a:r>
              <a:rPr lang="en-US" altLang="zh-CN" sz="1200"/>
              <a:t>   </a:t>
            </a:r>
            <a:r>
              <a:rPr lang="zh-CN" altLang="en-US" sz="1200"/>
              <a:t>	type = request.getParameter("type");</a:t>
            </a:r>
          </a:p>
          <a:p>
            <a:pPr marL="0" indent="0">
              <a:buNone/>
            </a:pPr>
            <a:r>
              <a:rPr lang="zh-CN" altLang="en-US" sz="1200"/>
              <a:t>	</a:t>
            </a:r>
            <a:r>
              <a:rPr lang="en-US" altLang="zh-CN" sz="1200"/>
              <a:t>   </a:t>
            </a:r>
            <a:r>
              <a:rPr lang="zh-CN" altLang="en-US" sz="1200"/>
              <a:t>if(type.equals("tea")){//判断是否为老师</a:t>
            </a:r>
          </a:p>
          <a:p>
            <a:pPr marL="0" indent="0">
              <a:buNone/>
            </a:pPr>
            <a:r>
              <a:rPr lang="zh-CN" altLang="en-US" sz="1200"/>
              <a:t>		Teacher tea = new Teacher(username,null,password);</a:t>
            </a:r>
          </a:p>
          <a:p>
            <a:pPr marL="0" indent="0">
              <a:buNone/>
            </a:pPr>
            <a:r>
              <a:rPr lang="zh-CN" altLang="en-US" sz="1200"/>
              <a:t>		DaoTea logint = new DaoTea();</a:t>
            </a:r>
          </a:p>
          <a:p>
            <a:pPr marL="0" indent="0">
              <a:buNone/>
            </a:pPr>
            <a:r>
              <a:rPr lang="zh-CN" altLang="en-US" sz="1200"/>
              <a:t>		tea = logint.loginTea(tea);</a:t>
            </a:r>
          </a:p>
          <a:p>
            <a:pPr marL="0" indent="0">
              <a:buNone/>
            </a:pPr>
            <a:r>
              <a:rPr lang="zh-CN" altLang="en-US" sz="1200"/>
              <a:t>		if(tea!=null){</a:t>
            </a:r>
          </a:p>
          <a:p>
            <a:pPr marL="0" indent="0">
              <a:buNone/>
            </a:pPr>
            <a:r>
              <a:rPr lang="zh-CN" altLang="en-US" sz="1200"/>
              <a:t>			session.setAttribute("teacher", tea);</a:t>
            </a:r>
          </a:p>
          <a:p>
            <a:pPr marL="0" indent="0">
              <a:buNone/>
            </a:pPr>
            <a:r>
              <a:rPr lang="zh-CN" altLang="en-US" sz="1200"/>
              <a:t>			response.sendRedirect("/2021zuoye/tea/teacher.jsp");</a:t>
            </a:r>
          </a:p>
          <a:p>
            <a:pPr marL="0" indent="0">
              <a:buNone/>
            </a:pPr>
            <a:r>
              <a:rPr lang="zh-CN" altLang="en-US" sz="1200"/>
              <a:t>		}</a:t>
            </a:r>
          </a:p>
        </p:txBody>
      </p:sp>
      <p:sp>
        <p:nvSpPr>
          <p:cNvPr id="4" name="文本框 3"/>
          <p:cNvSpPr txBox="1"/>
          <p:nvPr/>
        </p:nvSpPr>
        <p:spPr>
          <a:xfrm>
            <a:off x="5977255" y="1278890"/>
            <a:ext cx="6214745" cy="5077460"/>
          </a:xfrm>
          <a:prstGeom prst="rect">
            <a:avLst/>
          </a:prstGeom>
          <a:noFill/>
        </p:spPr>
        <p:txBody>
          <a:bodyPr wrap="none" rtlCol="0">
            <a:spAutoFit/>
          </a:bodyPr>
          <a:lstStyle/>
          <a:p>
            <a:pPr algn="l">
              <a:buClrTx/>
              <a:buSzTx/>
              <a:buFontTx/>
            </a:pPr>
            <a:r>
              <a:rPr lang="zh-CN" altLang="en-US" sz="1200">
                <a:solidFill>
                  <a:schemeClr val="accent2"/>
                </a:solidFill>
                <a:latin typeface="+mn-lt"/>
                <a:ea typeface="+mn-ea"/>
                <a:sym typeface="+mn-ea"/>
              </a:rPr>
              <a:t>else{</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out.println("T用户名或密码不正确，请核对后重试!!");</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a:t>
            </a:r>
            <a:r>
              <a:rPr lang="zh-CN" altLang="en-US" sz="1200">
                <a:solidFill>
                  <a:srgbClr val="FF0000"/>
                </a:solidFill>
                <a:latin typeface="+mn-lt"/>
                <a:ea typeface="+mn-ea"/>
                <a:sym typeface="+mn-ea"/>
              </a:rPr>
              <a:t>response.setHeader("refresh","2;url=/2021zuoye/tea/teaLogin.jsp");</a:t>
            </a:r>
            <a:endParaRPr lang="zh-CN" altLang="en-US" sz="1200">
              <a:solidFill>
                <a:srgbClr val="FF0000"/>
              </a:solidFill>
              <a:latin typeface="+mn-lt"/>
              <a:ea typeface="+mn-ea"/>
            </a:endParaRPr>
          </a:p>
          <a:p>
            <a:pPr algn="l">
              <a:buClrTx/>
              <a:buSzTx/>
              <a:buFontTx/>
            </a:pPr>
            <a:r>
              <a:rPr lang="zh-CN" altLang="en-US" sz="1200">
                <a:solidFill>
                  <a:schemeClr val="accent2"/>
                </a:solidFill>
                <a:latin typeface="+mn-lt"/>
                <a:ea typeface="+mn-ea"/>
                <a:sym typeface="+mn-ea"/>
              </a:rPr>
              <a:t>}</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else if(type.equals("stu")){	//判断是否为学生</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Student stu = new Student(username,null,password,null,null,0);</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out.println(stu.getSname()+"::"+stu.getSpassword()+"&lt;br&gt;");</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out.println(stu.getSname()+"::"+stu.getSpassword()+"&lt;br&gt;");</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DaoStu logins  = new DaoStu();</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stu = logins.loginStu(stu);</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if(stu!=null){</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session.setAttribute("student", stu);</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response.sendRedirect("/2021zuoye/stu/student.jsp");</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}else{</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out.println("S用户名或密码不正确，请核对后重试!!");</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response.setHeader("refresh","2;url=/2021zuoye/index.jsp");</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}else{</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out.println("错误！请登录！");</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a:t>
            </a:r>
            <a:r>
              <a:rPr lang="zh-CN" altLang="en-US" sz="1200">
                <a:solidFill>
                  <a:srgbClr val="FF0000"/>
                </a:solidFill>
                <a:latin typeface="+mn-lt"/>
                <a:ea typeface="+mn-ea"/>
                <a:sym typeface="+mn-ea"/>
              </a:rPr>
              <a:t>response.setHeader("refresh","2;url=/2021zuoye/index.jsp");</a:t>
            </a:r>
            <a:endParaRPr lang="zh-CN" altLang="en-US" sz="1200">
              <a:solidFill>
                <a:srgbClr val="FF0000"/>
              </a:solidFill>
              <a:latin typeface="+mn-lt"/>
              <a:ea typeface="+mn-ea"/>
            </a:endParaRPr>
          </a:p>
          <a:p>
            <a:pPr algn="l">
              <a:buClrTx/>
              <a:buSzTx/>
              <a:buFontTx/>
            </a:pPr>
            <a:r>
              <a:rPr lang="zh-CN" altLang="en-US" sz="1200">
                <a:solidFill>
                  <a:schemeClr val="accent2"/>
                </a:solidFill>
                <a:latin typeface="+mn-lt"/>
                <a:ea typeface="+mn-ea"/>
                <a:sym typeface="+mn-ea"/>
              </a:rPr>
              <a:t>}</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}catch(Exception e){ e.printStackTrace();response.sendRedirect("/2021zuoye/index.jsp");}</a:t>
            </a:r>
            <a:endParaRPr lang="zh-CN" altLang="en-US" sz="1200">
              <a:solidFill>
                <a:schemeClr val="accent2"/>
              </a:solidFill>
              <a:latin typeface="+mn-lt"/>
              <a:ea typeface="+mn-ea"/>
            </a:endParaRPr>
          </a:p>
          <a:p>
            <a:pPr algn="l">
              <a:buClrTx/>
              <a:buSzTx/>
              <a:buFontTx/>
            </a:pPr>
            <a:r>
              <a:rPr lang="en-US" altLang="zh-CN" sz="1200">
                <a:solidFill>
                  <a:schemeClr val="accent2"/>
                </a:solidFill>
                <a:latin typeface="+mn-lt"/>
                <a:ea typeface="+mn-ea"/>
                <a:sym typeface="+mn-ea"/>
              </a:rPr>
              <a:t>	</a:t>
            </a:r>
            <a:r>
              <a:rPr lang="zh-CN" altLang="en-US" sz="1200">
                <a:solidFill>
                  <a:schemeClr val="accent2"/>
                </a:solidFill>
                <a:latin typeface="+mn-lt"/>
                <a:ea typeface="+mn-ea"/>
                <a:sym typeface="+mn-ea"/>
              </a:rPr>
              <a:t>out.flush();</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	out.close();</a:t>
            </a:r>
            <a:endParaRPr lang="zh-CN" altLang="en-US" sz="1200">
              <a:solidFill>
                <a:schemeClr val="accent2"/>
              </a:solidFill>
              <a:latin typeface="+mn-lt"/>
              <a:ea typeface="+mn-ea"/>
            </a:endParaRPr>
          </a:p>
          <a:p>
            <a:pPr algn="l">
              <a:buClrTx/>
              <a:buSzTx/>
              <a:buFontTx/>
            </a:pPr>
            <a:r>
              <a:rPr lang="zh-CN" altLang="en-US" sz="1200">
                <a:solidFill>
                  <a:schemeClr val="accent2"/>
                </a:solidFill>
                <a:latin typeface="+mn-lt"/>
                <a:ea typeface="+mn-ea"/>
                <a:sym typeface="+mn-ea"/>
              </a:rPr>
              <a:t>}</a:t>
            </a:r>
            <a:endParaRPr lang="zh-CN" altLang="en-US" sz="1200">
              <a:solidFill>
                <a:schemeClr val="accent2"/>
              </a:solidFill>
              <a:latin typeface="+mn-lt"/>
              <a:ea typeface="+mn-ea"/>
            </a:endParaRPr>
          </a:p>
          <a:p>
            <a:pPr algn="l">
              <a:buClrTx/>
              <a:buSzTx/>
              <a:buFontTx/>
            </a:pPr>
            <a:endParaRPr lang="zh-CN" altLang="en-US" sz="1200">
              <a:solidFill>
                <a:schemeClr val="accent2"/>
              </a:solidFill>
              <a:latin typeface="+mn-lt"/>
              <a:ea typeface="+mn-ea"/>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nvSpPr>
        <p:spPr>
          <a:xfrm>
            <a:off x="2400300" y="301625"/>
            <a:ext cx="7391400" cy="563563"/>
          </a:xfrm>
          <a:prstGeom prst="rect">
            <a:avLst/>
          </a:prstGeom>
          <a:noFill/>
          <a:ln w="9525">
            <a:noFill/>
          </a:ln>
        </p:spPr>
        <p:txBody>
          <a:bodyPr wrap="square" lIns="91440" tIns="45720" rIns="91440" bIns="45720" anchor="ctr" anchorCtr="0"/>
          <a:lstStyle/>
          <a:p>
            <a:pPr algn="ctr"/>
            <a:r>
              <a:rPr lang="zh-CN" altLang="en-US" sz="4800" b="1" dirty="0">
                <a:solidFill>
                  <a:srgbClr val="0070C0"/>
                </a:solidFill>
                <a:latin typeface="隶书" panose="02010509060101010101" pitchFamily="49" charset="-122"/>
                <a:ea typeface="隶书" panose="02010509060101010101" pitchFamily="49" charset="-122"/>
              </a:rPr>
              <a:t>系统具体实现</a:t>
            </a:r>
          </a:p>
        </p:txBody>
      </p:sp>
      <p:sp>
        <p:nvSpPr>
          <p:cNvPr id="25602" name="Rectangle 5"/>
          <p:cNvSpPr/>
          <p:nvPr/>
        </p:nvSpPr>
        <p:spPr>
          <a:xfrm>
            <a:off x="485775" y="1322388"/>
            <a:ext cx="4222750" cy="5068888"/>
          </a:xfrm>
          <a:prstGeom prst="rect">
            <a:avLst/>
          </a:prstGeom>
          <a:noFill/>
          <a:ln w="9525">
            <a:noFill/>
          </a:ln>
        </p:spPr>
        <p:txBody>
          <a:bodyPr anchor="t" anchorCtr="0"/>
          <a:lstStyle/>
          <a:p>
            <a:pPr fontAlgn="base">
              <a:spcBef>
                <a:spcPct val="20000"/>
              </a:spcBef>
              <a:buClr>
                <a:schemeClr val="hlink"/>
              </a:buClr>
              <a:buFont typeface="Wingdings" panose="05000000000000000000" pitchFamily="2" charset="2"/>
            </a:pPr>
            <a:r>
              <a:rPr lang="zh-CN" altLang="en-US" sz="3600" b="1" strike="noStrike" noProof="1">
                <a:latin typeface="Arial" panose="020B0604020202020204" pitchFamily="34" charset="0"/>
                <a:ea typeface="华文新魏" panose="02010800040101010101" pitchFamily="2" charset="-122"/>
                <a:cs typeface="+mn-cs"/>
              </a:rPr>
              <a:t>学生</a:t>
            </a:r>
            <a:r>
              <a:rPr lang="en-US" altLang="zh-CN" sz="3600" b="1" strike="noStrike" noProof="1">
                <a:latin typeface="Arial" panose="020B0604020202020204" pitchFamily="34" charset="0"/>
                <a:ea typeface="华文新魏" panose="02010800040101010101" pitchFamily="2" charset="-122"/>
                <a:cs typeface="+mn-cs"/>
              </a:rPr>
              <a:t>/</a:t>
            </a:r>
            <a:r>
              <a:rPr lang="zh-CN" altLang="en-US" sz="3600" b="1" strike="noStrike" noProof="1">
                <a:latin typeface="Arial" panose="020B0604020202020204" pitchFamily="34" charset="0"/>
                <a:ea typeface="华文新魏" panose="02010800040101010101" pitchFamily="2" charset="-122"/>
                <a:cs typeface="+mn-cs"/>
              </a:rPr>
              <a:t>教师登陆界面</a:t>
            </a:r>
            <a:r>
              <a:rPr lang="zh-CN" altLang="en-US" b="1" strike="noStrike" noProof="1">
                <a:latin typeface="Arial" panose="020B0604020202020204" pitchFamily="34" charset="0"/>
                <a:ea typeface="宋体" panose="02010600030101010101" pitchFamily="2" charset="-122"/>
                <a:cs typeface="+mn-cs"/>
              </a:rPr>
              <a:t> </a:t>
            </a:r>
            <a:endParaRPr lang="zh-CN" altLang="en-US" b="1" strike="noStrike" noProof="1">
              <a:latin typeface="Arial" panose="020B0604020202020204" pitchFamily="34" charset="0"/>
              <a:ea typeface="宋体" panose="02010600030101010101" pitchFamily="2" charset="-122"/>
            </a:endParaRPr>
          </a:p>
          <a:p>
            <a:pPr marL="342900" indent="-342900" fontAlgn="base">
              <a:spcBef>
                <a:spcPct val="20000"/>
              </a:spcBef>
              <a:buClr>
                <a:schemeClr val="hlink"/>
              </a:buClr>
              <a:buFont typeface="Wingdings" panose="05000000000000000000" pitchFamily="2" charset="2"/>
            </a:pPr>
            <a:endParaRPr lang="zh-CN" altLang="en-US" sz="1400" b="1" strike="noStrike" noProof="1">
              <a:latin typeface="Arial" panose="020B0604020202020204" pitchFamily="34" charset="0"/>
              <a:ea typeface="宋体" panose="02010600030101010101" pitchFamily="2" charset="-122"/>
            </a:endParaRPr>
          </a:p>
          <a:p>
            <a:pPr fontAlgn="base">
              <a:spcBef>
                <a:spcPct val="20000"/>
              </a:spcBef>
              <a:buClr>
                <a:schemeClr val="hlink"/>
              </a:buClr>
              <a:buFont typeface="Wingdings" panose="05000000000000000000" pitchFamily="2" charset="2"/>
            </a:pPr>
            <a:r>
              <a:rPr lang="zh-CN" altLang="en-US" sz="2400" strike="noStrike" noProof="1">
                <a:solidFill>
                  <a:schemeClr val="tx2"/>
                </a:solidFill>
                <a:latin typeface="华文新魏" panose="02010800040101010101" pitchFamily="2" charset="-122"/>
                <a:ea typeface="华文新魏" panose="02010800040101010101" pitchFamily="2" charset="-122"/>
                <a:cs typeface="+mn-cs"/>
              </a:rPr>
              <a:t>登陆页面主要是通过验证用户帐号来赋予用户登陆系统的权限</a:t>
            </a:r>
            <a:r>
              <a:rPr lang="en-US" altLang="zh-CN" sz="2400" strike="noStrike" noProof="1">
                <a:solidFill>
                  <a:schemeClr val="tx2"/>
                </a:solidFill>
                <a:latin typeface="华文新魏" panose="02010800040101010101" pitchFamily="2" charset="-122"/>
                <a:ea typeface="华文新魏" panose="02010800040101010101" pitchFamily="2" charset="-122"/>
                <a:cs typeface="+mn-cs"/>
              </a:rPr>
              <a:t>，</a:t>
            </a:r>
            <a:r>
              <a:rPr lang="zh-CN" altLang="en-US" sz="2400" strike="noStrike" noProof="1">
                <a:solidFill>
                  <a:schemeClr val="tx2"/>
                </a:solidFill>
                <a:latin typeface="华文新魏" panose="02010800040101010101" pitchFamily="2" charset="-122"/>
                <a:ea typeface="华文新魏" panose="02010800040101010101" pitchFamily="2" charset="-122"/>
                <a:cs typeface="+mn-cs"/>
              </a:rPr>
              <a:t>从而可以对系统进行一系列的管理操作 （该界面为系统首页）可通过点选按钮选择（学生入口</a:t>
            </a:r>
            <a:r>
              <a:rPr lang="en-US" altLang="zh-CN" sz="2400" strike="noStrike" noProof="1">
                <a:solidFill>
                  <a:schemeClr val="tx2"/>
                </a:solidFill>
                <a:latin typeface="华文新魏" panose="02010800040101010101" pitchFamily="2" charset="-122"/>
                <a:ea typeface="华文新魏" panose="02010800040101010101" pitchFamily="2" charset="-122"/>
                <a:cs typeface="+mn-cs"/>
              </a:rPr>
              <a:t>/</a:t>
            </a:r>
            <a:r>
              <a:rPr lang="zh-CN" altLang="en-US" sz="2400" strike="noStrike" noProof="1">
                <a:solidFill>
                  <a:schemeClr val="tx2"/>
                </a:solidFill>
                <a:latin typeface="华文新魏" panose="02010800040101010101" pitchFamily="2" charset="-122"/>
                <a:ea typeface="华文新魏" panose="02010800040101010101" pitchFamily="2" charset="-122"/>
                <a:cs typeface="+mn-cs"/>
              </a:rPr>
              <a:t>教师入口）不同的登陆模式。</a:t>
            </a:r>
            <a:endParaRPr lang="zh-CN" altLang="en-US" sz="2400" strike="noStrike" noProof="1">
              <a:solidFill>
                <a:schemeClr val="tx2"/>
              </a:solidFill>
              <a:latin typeface="华文新魏" panose="02010800040101010101" pitchFamily="2" charset="-122"/>
              <a:ea typeface="华文新魏" panose="02010800040101010101" pitchFamily="2" charset="-122"/>
            </a:endParaRPr>
          </a:p>
          <a:p>
            <a:pPr marL="342900" indent="-342900" fontAlgn="base">
              <a:spcBef>
                <a:spcPct val="20000"/>
              </a:spcBef>
              <a:buClr>
                <a:schemeClr val="hlink"/>
              </a:buClr>
              <a:buFont typeface="Wingdings" panose="05000000000000000000" pitchFamily="2" charset="2"/>
            </a:pPr>
            <a:r>
              <a:rPr lang="zh-CN" altLang="en-US" sz="2400" strike="noStrike" noProof="1">
                <a:solidFill>
                  <a:schemeClr val="tx2"/>
                </a:solidFill>
                <a:latin typeface="华文新魏" panose="02010800040101010101" pitchFamily="2" charset="-122"/>
                <a:ea typeface="华文新魏" panose="02010800040101010101" pitchFamily="2" charset="-122"/>
                <a:cs typeface="+mn-cs"/>
              </a:rPr>
              <a:t>  并有相应</a:t>
            </a:r>
            <a:r>
              <a:rPr lang="en-US" altLang="zh-CN" sz="2400" strike="noStrike" noProof="1">
                <a:solidFill>
                  <a:schemeClr val="tx2"/>
                </a:solidFill>
                <a:latin typeface="华文新魏" panose="02010800040101010101" pitchFamily="2" charset="-122"/>
                <a:ea typeface="华文新魏" panose="02010800040101010101" pitchFamily="2" charset="-122"/>
                <a:cs typeface="+mn-cs"/>
              </a:rPr>
              <a:t>(</a:t>
            </a:r>
            <a:r>
              <a:rPr lang="zh-CN" altLang="en-US" sz="2400" strike="noStrike" noProof="1">
                <a:solidFill>
                  <a:schemeClr val="tx2"/>
                </a:solidFill>
                <a:latin typeface="华文新魏" panose="02010800040101010101" pitchFamily="2" charset="-122"/>
                <a:ea typeface="华文新魏" panose="02010800040101010101" pitchFamily="2" charset="-122"/>
                <a:cs typeface="+mn-cs"/>
              </a:rPr>
              <a:t>数据库</a:t>
            </a:r>
            <a:r>
              <a:rPr lang="en-US" altLang="zh-CN" sz="2400" strike="noStrike" noProof="1">
                <a:solidFill>
                  <a:schemeClr val="tx2"/>
                </a:solidFill>
                <a:latin typeface="华文新魏" panose="02010800040101010101" pitchFamily="2" charset="-122"/>
                <a:ea typeface="华文新魏" panose="02010800040101010101" pitchFamily="2" charset="-122"/>
                <a:cs typeface="+mn-cs"/>
              </a:rPr>
              <a:t>)</a:t>
            </a:r>
            <a:r>
              <a:rPr lang="zh-CN" altLang="en-US" sz="2400" strike="noStrike" noProof="1">
                <a:solidFill>
                  <a:schemeClr val="tx2"/>
                </a:solidFill>
                <a:latin typeface="华文新魏" panose="02010800040101010101" pitchFamily="2" charset="-122"/>
                <a:ea typeface="华文新魏" panose="02010800040101010101" pitchFamily="2" charset="-122"/>
                <a:cs typeface="+mn-cs"/>
              </a:rPr>
              <a:t>校验。</a:t>
            </a:r>
            <a:endParaRPr lang="zh-CN" altLang="en-US" sz="2400" strike="noStrike" noProof="1">
              <a:solidFill>
                <a:schemeClr val="tx2"/>
              </a:solidFill>
              <a:latin typeface="华文新魏" panose="02010800040101010101" pitchFamily="2" charset="-122"/>
              <a:ea typeface="华文新魏" panose="02010800040101010101" pitchFamily="2" charset="-122"/>
            </a:endParaRPr>
          </a:p>
        </p:txBody>
      </p:sp>
      <p:pic>
        <p:nvPicPr>
          <p:cNvPr id="31747" name="图片 1"/>
          <p:cNvPicPr>
            <a:picLocks noChangeAspect="1"/>
          </p:cNvPicPr>
          <p:nvPr/>
        </p:nvPicPr>
        <p:blipFill>
          <a:blip r:embed="rId4"/>
          <a:stretch>
            <a:fillRect/>
          </a:stretch>
        </p:blipFill>
        <p:spPr>
          <a:xfrm>
            <a:off x="4708525" y="1524000"/>
            <a:ext cx="7437438" cy="3989388"/>
          </a:xfrm>
          <a:prstGeom prst="rect">
            <a:avLst/>
          </a:prstGeom>
          <a:noFill/>
          <a:ln w="9525">
            <a:noFill/>
          </a:ln>
        </p:spPr>
      </p:pic>
      <p:pic>
        <p:nvPicPr>
          <p:cNvPr id="2" name="图片 1"/>
          <p:cNvPicPr>
            <a:picLocks noChangeAspect="1"/>
          </p:cNvPicPr>
          <p:nvPr/>
        </p:nvPicPr>
        <p:blipFill>
          <a:blip r:embed="rId5"/>
          <a:stretch>
            <a:fillRect/>
          </a:stretch>
        </p:blipFill>
        <p:spPr>
          <a:xfrm>
            <a:off x="5779135" y="1725295"/>
            <a:ext cx="1320165" cy="97790"/>
          </a:xfrm>
          <a:prstGeom prst="rect">
            <a:avLst/>
          </a:prstGeom>
        </p:spPr>
      </p:pic>
    </p:spTree>
    <p:custDataLst>
      <p:tags r:id="rId1"/>
    </p:custData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图片 2"/>
          <p:cNvPicPr>
            <a:picLocks noChangeAspect="1"/>
          </p:cNvPicPr>
          <p:nvPr/>
        </p:nvPicPr>
        <p:blipFill>
          <a:blip r:embed="rId4"/>
          <a:stretch>
            <a:fillRect/>
          </a:stretch>
        </p:blipFill>
        <p:spPr>
          <a:xfrm>
            <a:off x="2057400" y="2524125"/>
            <a:ext cx="8077200" cy="4333875"/>
          </a:xfrm>
          <a:prstGeom prst="rect">
            <a:avLst/>
          </a:prstGeom>
          <a:noFill/>
          <a:ln w="9525">
            <a:noFill/>
          </a:ln>
        </p:spPr>
      </p:pic>
      <p:sp>
        <p:nvSpPr>
          <p:cNvPr id="33794" name="Rectangle 2"/>
          <p:cNvSpPr>
            <a:spLocks noGrp="1"/>
          </p:cNvSpPr>
          <p:nvPr/>
        </p:nvSpPr>
        <p:spPr>
          <a:xfrm>
            <a:off x="2400300" y="301625"/>
            <a:ext cx="7391400" cy="563563"/>
          </a:xfrm>
          <a:prstGeom prst="rect">
            <a:avLst/>
          </a:prstGeom>
          <a:noFill/>
          <a:ln w="9525">
            <a:noFill/>
          </a:ln>
        </p:spPr>
        <p:txBody>
          <a:bodyPr wrap="square" lIns="91440" tIns="45720" rIns="91440" bIns="45720" anchor="ctr" anchorCtr="0"/>
          <a:lstStyle/>
          <a:p>
            <a:pPr algn="ctr"/>
            <a:r>
              <a:rPr lang="zh-CN" altLang="en-US" sz="4800" b="1" dirty="0">
                <a:solidFill>
                  <a:srgbClr val="0070C0"/>
                </a:solidFill>
                <a:latin typeface="隶书" panose="02010509060101010101" pitchFamily="49" charset="-122"/>
                <a:ea typeface="隶书" panose="02010509060101010101" pitchFamily="49" charset="-122"/>
              </a:rPr>
              <a:t>系统具体实现</a:t>
            </a:r>
          </a:p>
        </p:txBody>
      </p:sp>
      <p:sp>
        <p:nvSpPr>
          <p:cNvPr id="33795" name="Rectangle 5"/>
          <p:cNvSpPr/>
          <p:nvPr/>
        </p:nvSpPr>
        <p:spPr>
          <a:xfrm>
            <a:off x="469900" y="1058863"/>
            <a:ext cx="11252200" cy="1101725"/>
          </a:xfrm>
          <a:prstGeom prst="rect">
            <a:avLst/>
          </a:prstGeom>
          <a:noFill/>
          <a:ln w="9525">
            <a:noFill/>
          </a:ln>
        </p:spPr>
        <p:txBody>
          <a:bodyPr anchor="t" anchorCtr="0"/>
          <a:lstStyle/>
          <a:p>
            <a:pPr>
              <a:spcBef>
                <a:spcPct val="20000"/>
              </a:spcBef>
              <a:buClr>
                <a:schemeClr val="hlink"/>
              </a:buClr>
              <a:buFont typeface="Wingdings" panose="05000000000000000000" pitchFamily="2" charset="2"/>
            </a:pPr>
            <a:r>
              <a:rPr lang="zh-CN" altLang="en-US" sz="3600" b="1" dirty="0">
                <a:latin typeface="Arial" panose="020B0604020202020204" pitchFamily="34" charset="0"/>
                <a:ea typeface="华文新魏" panose="02010800040101010101" pitchFamily="2" charset="-122"/>
              </a:rPr>
              <a:t>学生界面</a:t>
            </a:r>
            <a:r>
              <a:rPr lang="zh-CN" altLang="en-US" b="1" dirty="0">
                <a:latin typeface="Arial" panose="020B0604020202020204" pitchFamily="34" charset="0"/>
                <a:ea typeface="宋体" panose="02010600030101010101" pitchFamily="2" charset="-122"/>
              </a:rPr>
              <a:t> </a:t>
            </a:r>
            <a:endParaRPr lang="zh-CN" altLang="en-US" sz="1400" b="1" dirty="0">
              <a:latin typeface="Arial" panose="020B0604020202020204" pitchFamily="34" charset="0"/>
              <a:ea typeface="宋体" panose="02010600030101010101" pitchFamily="2" charset="-122"/>
            </a:endParaRPr>
          </a:p>
          <a:p>
            <a:pPr>
              <a:spcBef>
                <a:spcPct val="20000"/>
              </a:spcBef>
              <a:buClr>
                <a:schemeClr val="hlink"/>
              </a:buClr>
              <a:buFont typeface="Wingdings" panose="05000000000000000000" pitchFamily="2" charset="2"/>
            </a:pPr>
            <a:r>
              <a:rPr lang="zh-CN" altLang="en-US" sz="2400" dirty="0">
                <a:solidFill>
                  <a:schemeClr val="tx2"/>
                </a:solidFill>
                <a:latin typeface="华文新魏" panose="02010800040101010101" pitchFamily="2" charset="-122"/>
                <a:ea typeface="华文新魏" panose="02010800040101010101" pitchFamily="2" charset="-122"/>
              </a:rPr>
              <a:t>在这个界面学生可以进行选课、已选课程查询、查询个人学籍信息，点击注销即可返回登录界面</a:t>
            </a:r>
          </a:p>
        </p:txBody>
      </p:sp>
      <p:pic>
        <p:nvPicPr>
          <p:cNvPr id="2" name="图片 1"/>
          <p:cNvPicPr>
            <a:picLocks noChangeAspect="1"/>
          </p:cNvPicPr>
          <p:nvPr/>
        </p:nvPicPr>
        <p:blipFill>
          <a:blip r:embed="rId5"/>
          <a:stretch>
            <a:fillRect/>
          </a:stretch>
        </p:blipFill>
        <p:spPr>
          <a:xfrm>
            <a:off x="3249295" y="2727325"/>
            <a:ext cx="1299845" cy="121285"/>
          </a:xfrm>
          <a:prstGeom prst="rect">
            <a:avLst/>
          </a:prstGeom>
        </p:spPr>
      </p:pic>
    </p:spTree>
    <p:custDataLst>
      <p:tags r:id="rId1"/>
    </p:custData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35842" name="内容占位符 3"/>
          <p:cNvPicPr>
            <a:picLocks noGrp="1" noChangeAspect="1"/>
          </p:cNvPicPr>
          <p:nvPr>
            <p:ph idx="1"/>
          </p:nvPr>
        </p:nvPicPr>
        <p:blipFill>
          <a:blip r:embed="rId3"/>
          <a:stretch>
            <a:fillRect/>
          </a:stretch>
        </p:blipFill>
        <p:spPr>
          <a:xfrm>
            <a:off x="0" y="0"/>
            <a:ext cx="12192000" cy="6858000"/>
          </a:xfrm>
        </p:spPr>
      </p:pic>
      <p:sp>
        <p:nvSpPr>
          <p:cNvPr id="3" name="文本框 2"/>
          <p:cNvSpPr txBox="1"/>
          <p:nvPr/>
        </p:nvSpPr>
        <p:spPr>
          <a:xfrm>
            <a:off x="5451475" y="3023235"/>
            <a:ext cx="1554480" cy="368300"/>
          </a:xfrm>
          <a:prstGeom prst="rect">
            <a:avLst/>
          </a:prstGeom>
          <a:noFill/>
        </p:spPr>
        <p:txBody>
          <a:bodyPr wrap="none" rtlCol="0">
            <a:spAutoFit/>
          </a:bodyPr>
          <a:lstStyle/>
          <a:p>
            <a:r>
              <a:rPr lang="zh-CN" altLang="en-US">
                <a:solidFill>
                  <a:srgbClr val="FF0000"/>
                </a:solidFill>
              </a:rPr>
              <a:t>学生选课界面</a:t>
            </a:r>
          </a:p>
        </p:txBody>
      </p:sp>
      <p:pic>
        <p:nvPicPr>
          <p:cNvPr id="4" name="图片 3"/>
          <p:cNvPicPr>
            <a:picLocks noChangeAspect="1"/>
          </p:cNvPicPr>
          <p:nvPr/>
        </p:nvPicPr>
        <p:blipFill>
          <a:blip r:embed="rId4"/>
          <a:stretch>
            <a:fillRect/>
          </a:stretch>
        </p:blipFill>
        <p:spPr>
          <a:xfrm>
            <a:off x="1430020" y="242570"/>
            <a:ext cx="1738630" cy="165735"/>
          </a:xfrm>
          <a:prstGeom prst="rect">
            <a:avLst/>
          </a:prstGeom>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36866" name="内容占位符 3"/>
          <p:cNvPicPr>
            <a:picLocks noGrp="1" noChangeAspect="1"/>
          </p:cNvPicPr>
          <p:nvPr>
            <p:ph idx="1"/>
          </p:nvPr>
        </p:nvPicPr>
        <p:blipFill>
          <a:blip r:embed="rId3"/>
          <a:stretch>
            <a:fillRect/>
          </a:stretch>
        </p:blipFill>
        <p:spPr>
          <a:xfrm>
            <a:off x="0" y="0"/>
            <a:ext cx="12192000" cy="6858000"/>
          </a:xfrm>
        </p:spPr>
      </p:pic>
      <p:pic>
        <p:nvPicPr>
          <p:cNvPr id="4" name="图片 3"/>
          <p:cNvPicPr>
            <a:picLocks noChangeAspect="1"/>
          </p:cNvPicPr>
          <p:nvPr/>
        </p:nvPicPr>
        <p:blipFill>
          <a:blip r:embed="rId4"/>
          <a:stretch>
            <a:fillRect/>
          </a:stretch>
        </p:blipFill>
        <p:spPr>
          <a:xfrm>
            <a:off x="1430020" y="252095"/>
            <a:ext cx="1758315" cy="167640"/>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37890" name="内容占位符 3"/>
          <p:cNvPicPr>
            <a:picLocks noGrp="1" noChangeAspect="1"/>
          </p:cNvPicPr>
          <p:nvPr>
            <p:ph idx="1"/>
          </p:nvPr>
        </p:nvPicPr>
        <p:blipFill>
          <a:blip r:embed="rId3"/>
          <a:stretch>
            <a:fillRect/>
          </a:stretch>
        </p:blipFill>
        <p:spPr>
          <a:xfrm>
            <a:off x="0" y="0"/>
            <a:ext cx="12192000" cy="6858000"/>
          </a:xfrm>
        </p:spPr>
      </p:pic>
      <p:sp>
        <p:nvSpPr>
          <p:cNvPr id="3" name="文本框 2"/>
          <p:cNvSpPr txBox="1"/>
          <p:nvPr/>
        </p:nvSpPr>
        <p:spPr>
          <a:xfrm>
            <a:off x="5051425" y="1131570"/>
            <a:ext cx="5910580" cy="368300"/>
          </a:xfrm>
          <a:prstGeom prst="rect">
            <a:avLst/>
          </a:prstGeom>
          <a:noFill/>
        </p:spPr>
        <p:txBody>
          <a:bodyPr wrap="none" rtlCol="0">
            <a:spAutoFit/>
          </a:bodyPr>
          <a:lstStyle/>
          <a:p>
            <a:r>
              <a:rPr lang="en-US" altLang="zh-CN">
                <a:solidFill>
                  <a:srgbClr val="FF0000"/>
                </a:solidFill>
              </a:rPr>
              <a:t>ps</a:t>
            </a:r>
            <a:r>
              <a:rPr lang="zh-CN" altLang="en-US">
                <a:solidFill>
                  <a:srgbClr val="FF0000"/>
                </a:solidFill>
              </a:rPr>
              <a:t>：超过设定值会提醒你并且会自动重新跳转至选课界面</a:t>
            </a:r>
          </a:p>
        </p:txBody>
      </p:sp>
      <p:pic>
        <p:nvPicPr>
          <p:cNvPr id="4" name="图片 3"/>
          <p:cNvPicPr>
            <a:picLocks noChangeAspect="1"/>
          </p:cNvPicPr>
          <p:nvPr/>
        </p:nvPicPr>
        <p:blipFill>
          <a:blip r:embed="rId4"/>
          <a:stretch>
            <a:fillRect/>
          </a:stretch>
        </p:blipFill>
        <p:spPr>
          <a:xfrm>
            <a:off x="1408430" y="233680"/>
            <a:ext cx="1753235" cy="174625"/>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38914" name="内容占位符 3"/>
          <p:cNvPicPr>
            <a:picLocks noGrp="1" noChangeAspect="1"/>
          </p:cNvPicPr>
          <p:nvPr>
            <p:ph idx="1"/>
          </p:nvPr>
        </p:nvPicPr>
        <p:blipFill>
          <a:blip r:embed="rId3"/>
          <a:stretch>
            <a:fillRect/>
          </a:stretch>
        </p:blipFill>
        <p:spPr>
          <a:xfrm>
            <a:off x="0" y="0"/>
            <a:ext cx="12284075" cy="6858000"/>
          </a:xfrm>
        </p:spPr>
      </p:pic>
      <p:sp>
        <p:nvSpPr>
          <p:cNvPr id="3" name="文本框 2"/>
          <p:cNvSpPr txBox="1"/>
          <p:nvPr/>
        </p:nvSpPr>
        <p:spPr>
          <a:xfrm>
            <a:off x="6944995" y="3415030"/>
            <a:ext cx="2011680" cy="1198880"/>
          </a:xfrm>
          <a:prstGeom prst="rect">
            <a:avLst/>
          </a:prstGeom>
          <a:noFill/>
        </p:spPr>
        <p:txBody>
          <a:bodyPr wrap="none" rtlCol="0">
            <a:spAutoFit/>
          </a:bodyPr>
          <a:lstStyle/>
          <a:p>
            <a:r>
              <a:rPr lang="zh-CN" altLang="en-US">
                <a:solidFill>
                  <a:srgbClr val="FF0000"/>
                </a:solidFill>
              </a:rPr>
              <a:t>学生课程查询界面</a:t>
            </a:r>
          </a:p>
          <a:p>
            <a:r>
              <a:rPr lang="zh-CN" altLang="en-US">
                <a:solidFill>
                  <a:srgbClr val="FF0000"/>
                </a:solidFill>
              </a:rPr>
              <a:t>点击取消即可退课</a:t>
            </a:r>
          </a:p>
          <a:p>
            <a:r>
              <a:rPr lang="zh-CN" altLang="en-US">
                <a:solidFill>
                  <a:srgbClr val="FF0000"/>
                </a:solidFill>
              </a:rPr>
              <a:t>上课教师默认为</a:t>
            </a:r>
            <a:r>
              <a:rPr lang="en-US" altLang="zh-CN">
                <a:solidFill>
                  <a:srgbClr val="FF0000"/>
                </a:solidFill>
              </a:rPr>
              <a:t>0</a:t>
            </a:r>
          </a:p>
          <a:p>
            <a:r>
              <a:rPr lang="zh-CN" altLang="en-US">
                <a:solidFill>
                  <a:srgbClr val="FF0000"/>
                </a:solidFill>
              </a:rPr>
              <a:t>表示没有设定教室</a:t>
            </a:r>
          </a:p>
        </p:txBody>
      </p:sp>
      <p:pic>
        <p:nvPicPr>
          <p:cNvPr id="4" name="图片 3"/>
          <p:cNvPicPr>
            <a:picLocks noChangeAspect="1"/>
          </p:cNvPicPr>
          <p:nvPr/>
        </p:nvPicPr>
        <p:blipFill>
          <a:blip r:embed="rId4"/>
          <a:stretch>
            <a:fillRect/>
          </a:stretch>
        </p:blipFill>
        <p:spPr>
          <a:xfrm>
            <a:off x="1412875" y="249555"/>
            <a:ext cx="1767840" cy="185420"/>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39938" name="内容占位符 5"/>
          <p:cNvPicPr>
            <a:picLocks noGrp="1" noChangeAspect="1"/>
          </p:cNvPicPr>
          <p:nvPr>
            <p:ph idx="1"/>
          </p:nvPr>
        </p:nvPicPr>
        <p:blipFill>
          <a:blip r:embed="rId3"/>
          <a:stretch>
            <a:fillRect/>
          </a:stretch>
        </p:blipFill>
        <p:spPr>
          <a:xfrm>
            <a:off x="0" y="0"/>
            <a:ext cx="12192000" cy="6840538"/>
          </a:xfrm>
        </p:spPr>
      </p:pic>
      <p:sp>
        <p:nvSpPr>
          <p:cNvPr id="3" name="文本框 2"/>
          <p:cNvSpPr txBox="1"/>
          <p:nvPr/>
        </p:nvSpPr>
        <p:spPr>
          <a:xfrm>
            <a:off x="6835775" y="4762500"/>
            <a:ext cx="2011680" cy="368300"/>
          </a:xfrm>
          <a:prstGeom prst="rect">
            <a:avLst/>
          </a:prstGeom>
          <a:noFill/>
        </p:spPr>
        <p:txBody>
          <a:bodyPr wrap="none" rtlCol="0">
            <a:spAutoFit/>
          </a:bodyPr>
          <a:lstStyle/>
          <a:p>
            <a:r>
              <a:rPr lang="zh-CN" altLang="en-US">
                <a:solidFill>
                  <a:srgbClr val="FF0000"/>
                </a:solidFill>
              </a:rPr>
              <a:t>学生学籍信息查询</a:t>
            </a:r>
          </a:p>
        </p:txBody>
      </p:sp>
      <p:pic>
        <p:nvPicPr>
          <p:cNvPr id="4" name="图片 3"/>
          <p:cNvPicPr>
            <a:picLocks noChangeAspect="1"/>
          </p:cNvPicPr>
          <p:nvPr/>
        </p:nvPicPr>
        <p:blipFill>
          <a:blip r:embed="rId4"/>
          <a:stretch>
            <a:fillRect/>
          </a:stretch>
        </p:blipFill>
        <p:spPr>
          <a:xfrm>
            <a:off x="1419860" y="241300"/>
            <a:ext cx="1713230" cy="19431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p:cNvSpPr>
          <p:nvPr/>
        </p:nvSpPr>
        <p:spPr>
          <a:xfrm>
            <a:off x="2400300" y="301625"/>
            <a:ext cx="7391400" cy="563563"/>
          </a:xfrm>
          <a:prstGeom prst="rect">
            <a:avLst/>
          </a:prstGeom>
          <a:noFill/>
          <a:ln w="9525">
            <a:noFill/>
          </a:ln>
        </p:spPr>
        <p:txBody>
          <a:bodyPr wrap="square" lIns="91440" tIns="45720" rIns="91440" bIns="45720" anchor="ctr" anchorCtr="0"/>
          <a:lstStyle/>
          <a:p>
            <a:pPr algn="ctr"/>
            <a:r>
              <a:rPr lang="zh-CN" altLang="en-US" sz="4800" b="1" dirty="0">
                <a:solidFill>
                  <a:srgbClr val="0070C0"/>
                </a:solidFill>
                <a:latin typeface="隶书" panose="02010509060101010101" pitchFamily="49" charset="-122"/>
                <a:ea typeface="隶书" panose="02010509060101010101" pitchFamily="49" charset="-122"/>
              </a:rPr>
              <a:t>系统具体实现</a:t>
            </a:r>
          </a:p>
        </p:txBody>
      </p:sp>
      <p:sp>
        <p:nvSpPr>
          <p:cNvPr id="40962" name="Rectangle 5"/>
          <p:cNvSpPr/>
          <p:nvPr/>
        </p:nvSpPr>
        <p:spPr>
          <a:xfrm>
            <a:off x="469900" y="1058863"/>
            <a:ext cx="11252200" cy="1101725"/>
          </a:xfrm>
          <a:prstGeom prst="rect">
            <a:avLst/>
          </a:prstGeom>
          <a:noFill/>
          <a:ln w="9525">
            <a:noFill/>
          </a:ln>
        </p:spPr>
        <p:txBody>
          <a:bodyPr anchor="t" anchorCtr="0"/>
          <a:lstStyle/>
          <a:p>
            <a:pPr>
              <a:spcBef>
                <a:spcPct val="20000"/>
              </a:spcBef>
              <a:buClr>
                <a:schemeClr val="hlink"/>
              </a:buClr>
              <a:buFont typeface="Wingdings" panose="05000000000000000000" pitchFamily="2" charset="2"/>
            </a:pPr>
            <a:r>
              <a:rPr lang="zh-CN" altLang="en-US" sz="3600" b="1" dirty="0">
                <a:latin typeface="Arial" panose="020B0604020202020204" pitchFamily="34" charset="0"/>
                <a:ea typeface="华文新魏" panose="02010800040101010101" pitchFamily="2" charset="-122"/>
              </a:rPr>
              <a:t>老师界面</a:t>
            </a:r>
            <a:r>
              <a:rPr lang="zh-CN" altLang="en-US" b="1" dirty="0">
                <a:latin typeface="Arial" panose="020B0604020202020204" pitchFamily="34" charset="0"/>
                <a:ea typeface="宋体" panose="02010600030101010101" pitchFamily="2" charset="-122"/>
              </a:rPr>
              <a:t> </a:t>
            </a:r>
            <a:endParaRPr lang="zh-CN" altLang="en-US" sz="1400" b="1" dirty="0">
              <a:latin typeface="Arial" panose="020B0604020202020204" pitchFamily="34" charset="0"/>
              <a:ea typeface="宋体" panose="02010600030101010101" pitchFamily="2" charset="-122"/>
            </a:endParaRPr>
          </a:p>
          <a:p>
            <a:pPr>
              <a:spcBef>
                <a:spcPct val="20000"/>
              </a:spcBef>
              <a:buClr>
                <a:schemeClr val="hlink"/>
              </a:buClr>
              <a:buFont typeface="Wingdings" panose="05000000000000000000" pitchFamily="2" charset="2"/>
            </a:pPr>
            <a:r>
              <a:rPr lang="zh-CN" altLang="en-US" sz="2400" dirty="0">
                <a:solidFill>
                  <a:schemeClr val="tx2"/>
                </a:solidFill>
                <a:latin typeface="华文新魏" panose="02010800040101010101" pitchFamily="2" charset="-122"/>
                <a:ea typeface="华文新魏" panose="02010800040101010101" pitchFamily="2" charset="-122"/>
              </a:rPr>
              <a:t>在这个界面老师可以对课程进行添加、删除、修改、对学生信息进行添加、删除、修改，对所有信息进行查询，点击注销即可返回登录界面</a:t>
            </a:r>
          </a:p>
        </p:txBody>
      </p:sp>
      <p:pic>
        <p:nvPicPr>
          <p:cNvPr id="40963" name="图片 1"/>
          <p:cNvPicPr>
            <a:picLocks noChangeAspect="1"/>
          </p:cNvPicPr>
          <p:nvPr/>
        </p:nvPicPr>
        <p:blipFill>
          <a:blip r:embed="rId4"/>
          <a:stretch>
            <a:fillRect/>
          </a:stretch>
        </p:blipFill>
        <p:spPr>
          <a:xfrm>
            <a:off x="2197100" y="2630488"/>
            <a:ext cx="7797800" cy="4227512"/>
          </a:xfrm>
          <a:prstGeom prst="rect">
            <a:avLst/>
          </a:prstGeom>
          <a:noFill/>
          <a:ln w="9525">
            <a:noFill/>
          </a:ln>
        </p:spPr>
      </p:pic>
      <p:pic>
        <p:nvPicPr>
          <p:cNvPr id="2" name="图片 1"/>
          <p:cNvPicPr>
            <a:picLocks noChangeAspect="1"/>
          </p:cNvPicPr>
          <p:nvPr/>
        </p:nvPicPr>
        <p:blipFill>
          <a:blip r:embed="rId5"/>
          <a:stretch>
            <a:fillRect/>
          </a:stretch>
        </p:blipFill>
        <p:spPr>
          <a:xfrm>
            <a:off x="3101975" y="2786380"/>
            <a:ext cx="1332865" cy="100965"/>
          </a:xfrm>
          <a:prstGeom prst="rect">
            <a:avLst/>
          </a:prstGeom>
        </p:spPr>
      </p:pic>
    </p:spTree>
    <p:custDataLst>
      <p:tags r:id="rId1"/>
    </p:custData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2"/>
          <p:cNvSpPr>
            <a:spLocks noGrp="1"/>
          </p:cNvSpPr>
          <p:nvPr>
            <p:ph type="title"/>
          </p:nvPr>
        </p:nvSpPr>
        <p:spPr>
          <a:xfrm>
            <a:off x="838200" y="461963"/>
            <a:ext cx="10515600" cy="1150938"/>
          </a:xfrm>
        </p:spPr>
        <p:txBody>
          <a:bodyPr wrap="square" lIns="91440" tIns="45720" rIns="91440" bIns="45720" anchor="ctr"/>
          <a:lstStyle/>
          <a:p>
            <a:pPr marL="0" marR="0" indent="0" algn="ctr" defTabSz="914400" rtl="0" eaLnBrk="1" fontAlgn="auto" latinLnBrk="0" hangingPunct="1">
              <a:lnSpc>
                <a:spcPct val="90000"/>
              </a:lnSpc>
              <a:spcBef>
                <a:spcPct val="0"/>
              </a:spcBef>
              <a:spcAft>
                <a:spcPct val="0"/>
              </a:spcAft>
              <a:buClrTx/>
              <a:buSzTx/>
              <a:buFontTx/>
              <a:buNone/>
            </a:pPr>
            <a:r>
              <a:rPr kumimoji="0" lang="zh-CN" altLang="en-US" sz="4000" b="1" i="0" u="none" strike="noStrike" kern="1200" cap="none" spc="0" normalizeH="0" baseline="0" noProof="1">
                <a:solidFill>
                  <a:schemeClr val="accent3">
                    <a:lumMod val="75000"/>
                  </a:schemeClr>
                </a:solidFill>
                <a:latin typeface="+mj-lt"/>
                <a:ea typeface="隶书" panose="02010509060101010101" pitchFamily="49" charset="-122"/>
                <a:cs typeface="+mj-cs"/>
              </a:rPr>
              <a:t>内容提纲</a:t>
            </a:r>
            <a:endParaRPr kumimoji="0" lang="zh-CN" altLang="en-US" sz="2400" b="1" i="0" u="none" strike="noStrike" kern="1200" cap="none" spc="0" normalizeH="0" baseline="0" noProof="1">
              <a:solidFill>
                <a:schemeClr val="accent1"/>
              </a:solidFill>
              <a:latin typeface="+mj-lt"/>
              <a:ea typeface="隶书" panose="02010509060101010101" pitchFamily="49" charset="-122"/>
              <a:cs typeface="+mj-cs"/>
            </a:endParaRPr>
          </a:p>
        </p:txBody>
      </p:sp>
      <p:grpSp>
        <p:nvGrpSpPr>
          <p:cNvPr id="20482" name="Group 3"/>
          <p:cNvGrpSpPr/>
          <p:nvPr/>
        </p:nvGrpSpPr>
        <p:grpSpPr>
          <a:xfrm>
            <a:off x="1828800" y="2024063"/>
            <a:ext cx="762000" cy="665162"/>
            <a:chOff x="1110" y="2656"/>
            <a:chExt cx="1549" cy="1351"/>
          </a:xfrm>
        </p:grpSpPr>
        <p:sp>
          <p:nvSpPr>
            <p:cNvPr id="20483" name="AutoShape 4"/>
            <p:cNvSpPr/>
            <p:nvPr/>
          </p:nvSpPr>
          <p:spPr>
            <a:xfrm>
              <a:off x="1123" y="2679"/>
              <a:ext cx="1536" cy="1328"/>
            </a:xfrm>
            <a:prstGeom prst="hexagon">
              <a:avLst>
                <a:gd name="adj" fmla="val 28915"/>
                <a:gd name="vf" fmla="val 115470"/>
              </a:avLst>
            </a:prstGeom>
            <a:solidFill>
              <a:srgbClr val="808080"/>
            </a:solidFill>
            <a:ln w="9525">
              <a:noFill/>
            </a:ln>
          </p:spPr>
          <p:txBody>
            <a:bodyPr wrap="none" anchor="ctr" anchorCtr="0"/>
            <a:lstStyle/>
            <a:p>
              <a:pPr>
                <a:buFont typeface="Wingdings" panose="05000000000000000000" pitchFamily="2" charset="2"/>
              </a:pPr>
              <a:endParaRPr lang="zh-CN" altLang="en-US" dirty="0">
                <a:latin typeface="Arial" panose="020B0604020202020204" pitchFamily="34" charset="0"/>
                <a:ea typeface="宋体" panose="02010600030101010101" pitchFamily="2" charset="-122"/>
              </a:endParaRPr>
            </a:p>
          </p:txBody>
        </p:sp>
        <p:sp>
          <p:nvSpPr>
            <p:cNvPr id="20484" name="AutoShape 5"/>
            <p:cNvSpPr/>
            <p:nvPr/>
          </p:nvSpPr>
          <p:spPr>
            <a:xfrm>
              <a:off x="1110"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a:buFont typeface="Wingdings" panose="05000000000000000000" pitchFamily="2" charset="2"/>
              </a:pPr>
              <a:endParaRPr lang="zh-CN" altLang="en-US" dirty="0">
                <a:latin typeface="Arial" panose="020B0604020202020204" pitchFamily="34" charset="0"/>
                <a:ea typeface="宋体" panose="02010600030101010101" pitchFamily="2" charset="-122"/>
              </a:endParaRPr>
            </a:p>
          </p:txBody>
        </p:sp>
        <p:sp>
          <p:nvSpPr>
            <p:cNvPr id="61446"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486" name="Group 7"/>
          <p:cNvGrpSpPr/>
          <p:nvPr/>
        </p:nvGrpSpPr>
        <p:grpSpPr>
          <a:xfrm>
            <a:off x="1828800" y="2938463"/>
            <a:ext cx="762000" cy="665162"/>
            <a:chOff x="3174" y="2656"/>
            <a:chExt cx="1549" cy="1351"/>
          </a:xfrm>
        </p:grpSpPr>
        <p:sp>
          <p:nvSpPr>
            <p:cNvPr id="20487" name="AutoShape 8"/>
            <p:cNvSpPr/>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lstStyle/>
            <a:p>
              <a:pPr>
                <a:buFont typeface="Wingdings" panose="05000000000000000000" pitchFamily="2" charset="2"/>
              </a:pPr>
              <a:endParaRPr lang="zh-CN" altLang="en-US" dirty="0">
                <a:latin typeface="Arial" panose="020B0604020202020204" pitchFamily="34" charset="0"/>
                <a:ea typeface="宋体" panose="02010600030101010101" pitchFamily="2" charset="-122"/>
              </a:endParaRPr>
            </a:p>
          </p:txBody>
        </p:sp>
        <p:sp>
          <p:nvSpPr>
            <p:cNvPr id="20488" name="AutoShape 9"/>
            <p:cNvSpPr/>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a:buFont typeface="Wingdings" panose="05000000000000000000" pitchFamily="2" charset="2"/>
              </a:pPr>
              <a:endParaRPr lang="zh-CN" altLang="en-US" dirty="0">
                <a:latin typeface="Arial" panose="020B0604020202020204" pitchFamily="34" charset="0"/>
                <a:ea typeface="宋体" panose="02010600030101010101" pitchFamily="2" charset="-122"/>
              </a:endParaRPr>
            </a:p>
          </p:txBody>
        </p:sp>
        <p:sp>
          <p:nvSpPr>
            <p:cNvPr id="61450"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0490" name="Line 11"/>
          <p:cNvSpPr/>
          <p:nvPr/>
        </p:nvSpPr>
        <p:spPr>
          <a:xfrm>
            <a:off x="2411413" y="2636838"/>
            <a:ext cx="4800600" cy="0"/>
          </a:xfrm>
          <a:prstGeom prst="line">
            <a:avLst/>
          </a:prstGeom>
          <a:ln w="25400" cap="flat" cmpd="sng">
            <a:solidFill>
              <a:srgbClr val="C0C0C0"/>
            </a:solidFill>
            <a:prstDash val="sysDot"/>
            <a:round/>
            <a:headEnd type="none" w="med" len="med"/>
            <a:tailEnd type="oval" w="med" len="med"/>
          </a:ln>
        </p:spPr>
      </p:sp>
      <p:sp>
        <p:nvSpPr>
          <p:cNvPr id="20491" name="Text Box 12"/>
          <p:cNvSpPr txBox="1"/>
          <p:nvPr/>
        </p:nvSpPr>
        <p:spPr>
          <a:xfrm>
            <a:off x="3276600" y="2133600"/>
            <a:ext cx="2493963" cy="517525"/>
          </a:xfrm>
          <a:prstGeom prst="rect">
            <a:avLst/>
          </a:prstGeom>
          <a:noFill/>
          <a:ln w="9525">
            <a:noFill/>
          </a:ln>
        </p:spPr>
        <p:txBody>
          <a:bodyPr wrap="none" anchor="t" anchorCtr="0">
            <a:spAutoFit/>
          </a:bodyPr>
          <a:lstStyle/>
          <a:p>
            <a:pPr eaLnBrk="0" hangingPunct="0">
              <a:buFont typeface="Wingdings" panose="05000000000000000000" pitchFamily="2" charset="2"/>
            </a:pPr>
            <a:r>
              <a:rPr lang="zh-CN" altLang="en-US" sz="2800" dirty="0">
                <a:latin typeface="隶书" panose="02010509060101010101" pitchFamily="49" charset="-122"/>
                <a:ea typeface="隶书" panose="02010509060101010101" pitchFamily="49" charset="-122"/>
              </a:rPr>
              <a:t>  项 目 简 介</a:t>
            </a:r>
          </a:p>
        </p:txBody>
      </p:sp>
      <p:sp>
        <p:nvSpPr>
          <p:cNvPr id="20492" name="Line 13"/>
          <p:cNvSpPr/>
          <p:nvPr/>
        </p:nvSpPr>
        <p:spPr>
          <a:xfrm>
            <a:off x="2438400" y="3548063"/>
            <a:ext cx="4800600" cy="0"/>
          </a:xfrm>
          <a:prstGeom prst="line">
            <a:avLst/>
          </a:prstGeom>
          <a:ln w="25400" cap="flat" cmpd="sng">
            <a:solidFill>
              <a:srgbClr val="C0C0C0"/>
            </a:solidFill>
            <a:prstDash val="sysDot"/>
            <a:round/>
            <a:headEnd type="none" w="med" len="med"/>
            <a:tailEnd type="oval" w="med" len="med"/>
          </a:ln>
        </p:spPr>
      </p:sp>
      <p:sp>
        <p:nvSpPr>
          <p:cNvPr id="20493" name="Text Box 15"/>
          <p:cNvSpPr txBox="1"/>
          <p:nvPr/>
        </p:nvSpPr>
        <p:spPr>
          <a:xfrm>
            <a:off x="2025650" y="3036888"/>
            <a:ext cx="354013" cy="457200"/>
          </a:xfrm>
          <a:prstGeom prst="rect">
            <a:avLst/>
          </a:prstGeom>
          <a:noFill/>
          <a:ln w="9525">
            <a:noFill/>
          </a:ln>
        </p:spPr>
        <p:txBody>
          <a:bodyPr wrap="none" anchor="t" anchorCtr="0">
            <a:spAutoFit/>
          </a:bodyPr>
          <a:lstStyle/>
          <a:p>
            <a:pPr algn="ctr" eaLnBrk="0" hangingPunct="0">
              <a:buFont typeface="Wingdings" panose="05000000000000000000" pitchFamily="2" charset="2"/>
            </a:pPr>
            <a:r>
              <a:rPr lang="en-US" altLang="zh-CN" b="1" dirty="0">
                <a:solidFill>
                  <a:schemeClr val="bg1"/>
                </a:solidFill>
                <a:latin typeface="Arial" panose="020B0604020202020204" pitchFamily="34" charset="0"/>
                <a:ea typeface="宋体" panose="02010600030101010101" pitchFamily="2" charset="-122"/>
              </a:rPr>
              <a:t>2</a:t>
            </a:r>
          </a:p>
        </p:txBody>
      </p:sp>
      <p:grpSp>
        <p:nvGrpSpPr>
          <p:cNvPr id="20494" name="Group 16"/>
          <p:cNvGrpSpPr/>
          <p:nvPr/>
        </p:nvGrpSpPr>
        <p:grpSpPr>
          <a:xfrm>
            <a:off x="1828800" y="3830638"/>
            <a:ext cx="762000" cy="665162"/>
            <a:chOff x="1110" y="2656"/>
            <a:chExt cx="1549" cy="1351"/>
          </a:xfrm>
        </p:grpSpPr>
        <p:sp>
          <p:nvSpPr>
            <p:cNvPr id="20495" name="AutoShape 17"/>
            <p:cNvSpPr/>
            <p:nvPr/>
          </p:nvSpPr>
          <p:spPr>
            <a:xfrm>
              <a:off x="1123" y="2679"/>
              <a:ext cx="1536" cy="1328"/>
            </a:xfrm>
            <a:prstGeom prst="hexagon">
              <a:avLst>
                <a:gd name="adj" fmla="val 28915"/>
                <a:gd name="vf" fmla="val 115470"/>
              </a:avLst>
            </a:prstGeom>
            <a:solidFill>
              <a:srgbClr val="808080"/>
            </a:solidFill>
            <a:ln w="9525">
              <a:noFill/>
            </a:ln>
          </p:spPr>
          <p:txBody>
            <a:bodyPr wrap="none" anchor="ctr" anchorCtr="0"/>
            <a:lstStyle/>
            <a:p>
              <a:pPr>
                <a:buFont typeface="Wingdings" panose="05000000000000000000" pitchFamily="2" charset="2"/>
              </a:pPr>
              <a:endParaRPr lang="zh-CN" altLang="en-US" dirty="0">
                <a:latin typeface="Arial" panose="020B0604020202020204" pitchFamily="34" charset="0"/>
                <a:ea typeface="宋体" panose="02010600030101010101" pitchFamily="2" charset="-122"/>
              </a:endParaRPr>
            </a:p>
          </p:txBody>
        </p:sp>
        <p:sp>
          <p:nvSpPr>
            <p:cNvPr id="20496" name="AutoShape 18"/>
            <p:cNvSpPr/>
            <p:nvPr/>
          </p:nvSpPr>
          <p:spPr>
            <a:xfrm>
              <a:off x="1110"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a:buFont typeface="Wingdings" panose="05000000000000000000" pitchFamily="2" charset="2"/>
              </a:pPr>
              <a:endParaRPr lang="zh-CN" altLang="en-US" dirty="0">
                <a:latin typeface="Arial" panose="020B0604020202020204" pitchFamily="34" charset="0"/>
                <a:ea typeface="宋体" panose="02010600030101010101" pitchFamily="2" charset="-122"/>
              </a:endParaRPr>
            </a:p>
          </p:txBody>
        </p:sp>
        <p:sp>
          <p:nvSpPr>
            <p:cNvPr id="61459" name="AutoShape 19"/>
            <p:cNvSpPr>
              <a:spLocks noChangeArrowheads="1"/>
            </p:cNvSpPr>
            <p:nvPr/>
          </p:nvSpPr>
          <p:spPr bwMode="gray">
            <a:xfrm>
              <a:off x="1200" y="2737"/>
              <a:ext cx="1349" cy="1167"/>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grpSp>
        <p:nvGrpSpPr>
          <p:cNvPr id="20498" name="Group 20"/>
          <p:cNvGrpSpPr/>
          <p:nvPr/>
        </p:nvGrpSpPr>
        <p:grpSpPr>
          <a:xfrm>
            <a:off x="1828800" y="4745038"/>
            <a:ext cx="762000" cy="665162"/>
            <a:chOff x="3174" y="2656"/>
            <a:chExt cx="1549" cy="1351"/>
          </a:xfrm>
        </p:grpSpPr>
        <p:sp>
          <p:nvSpPr>
            <p:cNvPr id="20499" name="AutoShape 21"/>
            <p:cNvSpPr/>
            <p:nvPr/>
          </p:nvSpPr>
          <p:spPr>
            <a:xfrm>
              <a:off x="3187" y="2679"/>
              <a:ext cx="1536" cy="1328"/>
            </a:xfrm>
            <a:prstGeom prst="hexagon">
              <a:avLst>
                <a:gd name="adj" fmla="val 28915"/>
                <a:gd name="vf" fmla="val 115470"/>
              </a:avLst>
            </a:prstGeom>
            <a:solidFill>
              <a:srgbClr val="808080"/>
            </a:solidFill>
            <a:ln w="9525">
              <a:noFill/>
            </a:ln>
          </p:spPr>
          <p:txBody>
            <a:bodyPr wrap="none" anchor="ctr" anchorCtr="0"/>
            <a:lstStyle/>
            <a:p>
              <a:pPr>
                <a:buFont typeface="Wingdings" panose="05000000000000000000" pitchFamily="2" charset="2"/>
              </a:pPr>
              <a:endParaRPr lang="zh-CN" altLang="en-US" dirty="0">
                <a:latin typeface="Arial" panose="020B0604020202020204" pitchFamily="34" charset="0"/>
                <a:ea typeface="宋体" panose="02010600030101010101" pitchFamily="2" charset="-122"/>
              </a:endParaRPr>
            </a:p>
          </p:txBody>
        </p:sp>
        <p:sp>
          <p:nvSpPr>
            <p:cNvPr id="20500" name="AutoShape 22"/>
            <p:cNvSpPr/>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nchorCtr="0"/>
            <a:lstStyle/>
            <a:p>
              <a:pPr>
                <a:buFont typeface="Wingdings" panose="05000000000000000000" pitchFamily="2" charset="2"/>
              </a:pPr>
              <a:endParaRPr lang="zh-CN" altLang="en-US" dirty="0">
                <a:latin typeface="Arial" panose="020B0604020202020204" pitchFamily="34" charset="0"/>
                <a:ea typeface="宋体" panose="02010600030101010101" pitchFamily="2" charset="-122"/>
              </a:endParaRPr>
            </a:p>
          </p:txBody>
        </p:sp>
        <p:sp>
          <p:nvSpPr>
            <p:cNvPr id="61463" name="AutoShape 23"/>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defRPr>
              </a:lvl1pPr>
              <a:lvl2pPr marL="742950" indent="-285750" eaLnBrk="0" hangingPunct="0">
                <a:defRPr sz="2400">
                  <a:solidFill>
                    <a:schemeClr val="tx1"/>
                  </a:solidFill>
                  <a:latin typeface="Arial" panose="020B0604020202020204" pitchFamily="34" charset="0"/>
                </a:defRPr>
              </a:lvl2pPr>
              <a:lvl3pPr marL="1143000" indent="-228600" eaLnBrk="0" hangingPunct="0">
                <a:defRPr sz="2400">
                  <a:solidFill>
                    <a:schemeClr val="tx1"/>
                  </a:solidFill>
                  <a:latin typeface="Arial" panose="020B0604020202020204" pitchFamily="34" charset="0"/>
                </a:defRPr>
              </a:lvl3pPr>
              <a:lvl4pPr marL="1600200" indent="-228600" eaLnBrk="0" hangingPunct="0">
                <a:defRPr sz="2400">
                  <a:solidFill>
                    <a:schemeClr val="tx1"/>
                  </a:solidFill>
                  <a:latin typeface="Arial" panose="020B0604020202020204" pitchFamily="34" charset="0"/>
                </a:defRPr>
              </a:lvl4pPr>
              <a:lvl5pPr marL="2057400" indent="-228600" eaLnBrk="0" hangingPunct="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20502" name="Line 24"/>
          <p:cNvSpPr/>
          <p:nvPr/>
        </p:nvSpPr>
        <p:spPr>
          <a:xfrm>
            <a:off x="2438400" y="4440238"/>
            <a:ext cx="4800600" cy="0"/>
          </a:xfrm>
          <a:prstGeom prst="line">
            <a:avLst/>
          </a:prstGeom>
          <a:ln w="25400" cap="flat" cmpd="sng">
            <a:solidFill>
              <a:srgbClr val="C0C0C0"/>
            </a:solidFill>
            <a:prstDash val="sysDot"/>
            <a:round/>
            <a:headEnd type="none" w="med" len="med"/>
            <a:tailEnd type="oval" w="med" len="med"/>
          </a:ln>
        </p:spPr>
      </p:sp>
      <p:sp>
        <p:nvSpPr>
          <p:cNvPr id="20503" name="Text Box 25"/>
          <p:cNvSpPr txBox="1"/>
          <p:nvPr/>
        </p:nvSpPr>
        <p:spPr>
          <a:xfrm>
            <a:off x="3132138" y="2997200"/>
            <a:ext cx="2832100" cy="522288"/>
          </a:xfrm>
          <a:prstGeom prst="rect">
            <a:avLst/>
          </a:prstGeom>
          <a:noFill/>
          <a:ln w="9525">
            <a:noFill/>
          </a:ln>
        </p:spPr>
        <p:txBody>
          <a:bodyPr wrap="none" anchor="t" anchorCtr="0">
            <a:spAutoFit/>
          </a:bodyPr>
          <a:lstStyle/>
          <a:p>
            <a:pPr eaLnBrk="0" hangingPunct="0">
              <a:buFont typeface="Wingdings" panose="05000000000000000000" pitchFamily="2" charset="2"/>
            </a:pPr>
            <a:r>
              <a:rPr lang="en-US" altLang="zh-CN" sz="2800" dirty="0">
                <a:latin typeface="Arial" panose="020B0604020202020204" pitchFamily="34" charset="0"/>
                <a:ea typeface="隶书" panose="02010509060101010101" pitchFamily="49" charset="-122"/>
              </a:rPr>
              <a:t>     </a:t>
            </a:r>
            <a:r>
              <a:rPr lang="zh-CN" altLang="en-US" sz="2800" dirty="0">
                <a:latin typeface="隶书" panose="02010509060101010101" pitchFamily="49" charset="-122"/>
                <a:ea typeface="隶书" panose="02010509060101010101" pitchFamily="49" charset="-122"/>
              </a:rPr>
              <a:t>需 求 分 析</a:t>
            </a:r>
            <a:r>
              <a:rPr lang="zh-CN" altLang="en-US" sz="2800" dirty="0">
                <a:latin typeface="Arial" panose="020B0604020202020204" pitchFamily="34" charset="0"/>
                <a:ea typeface="隶书" panose="02010509060101010101" pitchFamily="49" charset="-122"/>
              </a:rPr>
              <a:t>  </a:t>
            </a:r>
          </a:p>
        </p:txBody>
      </p:sp>
      <p:sp>
        <p:nvSpPr>
          <p:cNvPr id="20504" name="Text Box 26"/>
          <p:cNvSpPr txBox="1"/>
          <p:nvPr/>
        </p:nvSpPr>
        <p:spPr>
          <a:xfrm>
            <a:off x="2025650" y="3929063"/>
            <a:ext cx="354013" cy="457200"/>
          </a:xfrm>
          <a:prstGeom prst="rect">
            <a:avLst/>
          </a:prstGeom>
          <a:noFill/>
          <a:ln w="9525">
            <a:noFill/>
          </a:ln>
        </p:spPr>
        <p:txBody>
          <a:bodyPr wrap="none" anchor="t" anchorCtr="0">
            <a:spAutoFit/>
          </a:bodyPr>
          <a:lstStyle/>
          <a:p>
            <a:pPr algn="ctr" eaLnBrk="0" hangingPunct="0">
              <a:buFont typeface="Wingdings" panose="05000000000000000000" pitchFamily="2" charset="2"/>
            </a:pPr>
            <a:r>
              <a:rPr lang="en-US" altLang="zh-CN" b="1" dirty="0">
                <a:solidFill>
                  <a:schemeClr val="bg1"/>
                </a:solidFill>
                <a:latin typeface="Arial" panose="020B0604020202020204" pitchFamily="34" charset="0"/>
                <a:ea typeface="宋体" panose="02010600030101010101" pitchFamily="2" charset="-122"/>
              </a:rPr>
              <a:t>3</a:t>
            </a:r>
          </a:p>
        </p:txBody>
      </p:sp>
      <p:sp>
        <p:nvSpPr>
          <p:cNvPr id="20505" name="Line 27"/>
          <p:cNvSpPr/>
          <p:nvPr/>
        </p:nvSpPr>
        <p:spPr>
          <a:xfrm>
            <a:off x="2438400" y="5354638"/>
            <a:ext cx="4800600" cy="0"/>
          </a:xfrm>
          <a:prstGeom prst="line">
            <a:avLst/>
          </a:prstGeom>
          <a:ln w="25400" cap="flat" cmpd="sng">
            <a:solidFill>
              <a:srgbClr val="C0C0C0"/>
            </a:solidFill>
            <a:prstDash val="sysDot"/>
            <a:round/>
            <a:headEnd type="none" w="med" len="med"/>
            <a:tailEnd type="oval" w="med" len="med"/>
          </a:ln>
        </p:spPr>
      </p:sp>
      <p:sp>
        <p:nvSpPr>
          <p:cNvPr id="20506" name="Text Box 28"/>
          <p:cNvSpPr txBox="1"/>
          <p:nvPr/>
        </p:nvSpPr>
        <p:spPr>
          <a:xfrm>
            <a:off x="3203575" y="3860800"/>
            <a:ext cx="3306763" cy="517525"/>
          </a:xfrm>
          <a:prstGeom prst="rect">
            <a:avLst/>
          </a:prstGeom>
          <a:noFill/>
          <a:ln w="9525">
            <a:noFill/>
          </a:ln>
        </p:spPr>
        <p:txBody>
          <a:bodyPr wrap="none" anchor="t" anchorCtr="0">
            <a:spAutoFit/>
          </a:bodyPr>
          <a:lstStyle/>
          <a:p>
            <a:pPr eaLnBrk="0" hangingPunct="0">
              <a:buFont typeface="Wingdings" panose="05000000000000000000" pitchFamily="2" charset="2"/>
            </a:pPr>
            <a:r>
              <a:rPr lang="zh-CN" altLang="en-US" sz="2800" dirty="0">
                <a:latin typeface="Arial" panose="020B0604020202020204" pitchFamily="34" charset="0"/>
                <a:ea typeface="隶书" panose="02010509060101010101" pitchFamily="49" charset="-122"/>
              </a:rPr>
              <a:t>系  统  详  细  设  计</a:t>
            </a:r>
          </a:p>
        </p:txBody>
      </p:sp>
      <p:sp>
        <p:nvSpPr>
          <p:cNvPr id="20507" name="Text Box 29"/>
          <p:cNvSpPr txBox="1"/>
          <p:nvPr/>
        </p:nvSpPr>
        <p:spPr>
          <a:xfrm>
            <a:off x="2025650" y="4843463"/>
            <a:ext cx="354013" cy="457200"/>
          </a:xfrm>
          <a:prstGeom prst="rect">
            <a:avLst/>
          </a:prstGeom>
          <a:noFill/>
          <a:ln w="9525">
            <a:noFill/>
          </a:ln>
        </p:spPr>
        <p:txBody>
          <a:bodyPr wrap="none" anchor="t" anchorCtr="0">
            <a:spAutoFit/>
          </a:bodyPr>
          <a:lstStyle/>
          <a:p>
            <a:pPr algn="ctr" eaLnBrk="0" hangingPunct="0">
              <a:buFont typeface="Wingdings" panose="05000000000000000000" pitchFamily="2" charset="2"/>
            </a:pPr>
            <a:r>
              <a:rPr lang="en-US" altLang="zh-CN" b="1" dirty="0">
                <a:solidFill>
                  <a:schemeClr val="bg1"/>
                </a:solidFill>
                <a:latin typeface="Arial" panose="020B0604020202020204" pitchFamily="34" charset="0"/>
                <a:ea typeface="宋体" panose="02010600030101010101" pitchFamily="2" charset="-122"/>
              </a:rPr>
              <a:t>4</a:t>
            </a:r>
          </a:p>
        </p:txBody>
      </p:sp>
      <p:sp>
        <p:nvSpPr>
          <p:cNvPr id="20508" name="Text Box 37">
            <a:hlinkClick r:id="rId4" action="ppaction://hlinksldjump"/>
          </p:cNvPr>
          <p:cNvSpPr txBox="1"/>
          <p:nvPr/>
        </p:nvSpPr>
        <p:spPr>
          <a:xfrm>
            <a:off x="3419475" y="4797425"/>
            <a:ext cx="2749550" cy="519113"/>
          </a:xfrm>
          <a:prstGeom prst="rect">
            <a:avLst/>
          </a:prstGeom>
          <a:noFill/>
          <a:ln w="9525">
            <a:noFill/>
          </a:ln>
        </p:spPr>
        <p:txBody>
          <a:bodyPr wrap="none" anchor="t" anchorCtr="0">
            <a:spAutoFit/>
          </a:bodyPr>
          <a:lstStyle/>
          <a:p>
            <a:pPr eaLnBrk="0" hangingPunct="0">
              <a:buFont typeface="Wingdings" panose="05000000000000000000" pitchFamily="2" charset="2"/>
            </a:pPr>
            <a:r>
              <a:rPr lang="zh-CN" altLang="en-US" sz="2800" dirty="0">
                <a:latin typeface="Arial" panose="020B0604020202020204" pitchFamily="34" charset="0"/>
                <a:ea typeface="隶书" panose="02010509060101010101" pitchFamily="49" charset="-122"/>
              </a:rPr>
              <a:t>总  结  与  展  望</a:t>
            </a:r>
          </a:p>
        </p:txBody>
      </p:sp>
      <p:sp>
        <p:nvSpPr>
          <p:cNvPr id="20509" name="Text Box 43"/>
          <p:cNvSpPr txBox="1"/>
          <p:nvPr/>
        </p:nvSpPr>
        <p:spPr>
          <a:xfrm>
            <a:off x="2051050" y="2133600"/>
            <a:ext cx="354013" cy="457200"/>
          </a:xfrm>
          <a:prstGeom prst="rect">
            <a:avLst/>
          </a:prstGeom>
          <a:noFill/>
          <a:ln w="9525">
            <a:noFill/>
          </a:ln>
        </p:spPr>
        <p:txBody>
          <a:bodyPr wrap="none" anchor="t" anchorCtr="0">
            <a:spAutoFit/>
          </a:bodyPr>
          <a:lstStyle/>
          <a:p>
            <a:pPr algn="ctr" eaLnBrk="0" hangingPunct="0">
              <a:buFont typeface="Wingdings" panose="05000000000000000000" pitchFamily="2" charset="2"/>
            </a:pPr>
            <a:r>
              <a:rPr lang="en-US" altLang="zh-CN" b="1" dirty="0">
                <a:solidFill>
                  <a:schemeClr val="bg1"/>
                </a:solidFill>
                <a:latin typeface="Arial" panose="020B0604020202020204" pitchFamily="34" charset="0"/>
                <a:ea typeface="宋体" panose="02010600030101010101" pitchFamily="2" charset="-122"/>
              </a:rPr>
              <a:t>1</a:t>
            </a: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43010" name="内容占位符 3"/>
          <p:cNvPicPr>
            <a:picLocks noGrp="1" noChangeAspect="1"/>
          </p:cNvPicPr>
          <p:nvPr>
            <p:ph idx="1"/>
          </p:nvPr>
        </p:nvPicPr>
        <p:blipFill>
          <a:blip r:embed="rId3"/>
          <a:stretch>
            <a:fillRect/>
          </a:stretch>
        </p:blipFill>
        <p:spPr>
          <a:xfrm>
            <a:off x="0" y="0"/>
            <a:ext cx="12192000" cy="6858000"/>
          </a:xfrm>
        </p:spPr>
      </p:pic>
      <p:sp>
        <p:nvSpPr>
          <p:cNvPr id="3" name="文本框 2"/>
          <p:cNvSpPr txBox="1"/>
          <p:nvPr/>
        </p:nvSpPr>
        <p:spPr>
          <a:xfrm>
            <a:off x="6863080" y="3888105"/>
            <a:ext cx="1554480" cy="368300"/>
          </a:xfrm>
          <a:prstGeom prst="rect">
            <a:avLst/>
          </a:prstGeom>
          <a:noFill/>
        </p:spPr>
        <p:txBody>
          <a:bodyPr wrap="none" rtlCol="0">
            <a:spAutoFit/>
          </a:bodyPr>
          <a:lstStyle/>
          <a:p>
            <a:r>
              <a:rPr lang="zh-CN" altLang="en-US">
                <a:solidFill>
                  <a:srgbClr val="FF0000"/>
                </a:solidFill>
              </a:rPr>
              <a:t>教师课程管理</a:t>
            </a:r>
          </a:p>
        </p:txBody>
      </p:sp>
      <p:pic>
        <p:nvPicPr>
          <p:cNvPr id="4" name="图片 3"/>
          <p:cNvPicPr>
            <a:picLocks noChangeAspect="1"/>
          </p:cNvPicPr>
          <p:nvPr/>
        </p:nvPicPr>
        <p:blipFill>
          <a:blip r:embed="rId4"/>
          <a:stretch>
            <a:fillRect/>
          </a:stretch>
        </p:blipFill>
        <p:spPr>
          <a:xfrm>
            <a:off x="1395095" y="242570"/>
            <a:ext cx="1941195" cy="156210"/>
          </a:xfrm>
          <a:prstGeom prst="rect">
            <a:avLst/>
          </a:prstGeom>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44034" name="内容占位符 3"/>
          <p:cNvPicPr>
            <a:picLocks noGrp="1" noChangeAspect="1"/>
          </p:cNvPicPr>
          <p:nvPr>
            <p:ph idx="1"/>
          </p:nvPr>
        </p:nvPicPr>
        <p:blipFill>
          <a:blip r:embed="rId3"/>
          <a:stretch>
            <a:fillRect/>
          </a:stretch>
        </p:blipFill>
        <p:spPr>
          <a:xfrm>
            <a:off x="0" y="8890"/>
            <a:ext cx="12190413" cy="6858000"/>
          </a:xfrm>
        </p:spPr>
      </p:pic>
      <p:sp>
        <p:nvSpPr>
          <p:cNvPr id="3" name="文本框 2"/>
          <p:cNvSpPr txBox="1"/>
          <p:nvPr/>
        </p:nvSpPr>
        <p:spPr>
          <a:xfrm>
            <a:off x="6269355" y="3268980"/>
            <a:ext cx="1554480" cy="368300"/>
          </a:xfrm>
          <a:prstGeom prst="rect">
            <a:avLst/>
          </a:prstGeom>
          <a:noFill/>
        </p:spPr>
        <p:txBody>
          <a:bodyPr wrap="none" rtlCol="0">
            <a:spAutoFit/>
          </a:bodyPr>
          <a:lstStyle/>
          <a:p>
            <a:r>
              <a:rPr lang="zh-CN" altLang="en-US">
                <a:solidFill>
                  <a:srgbClr val="FF0000"/>
                </a:solidFill>
              </a:rPr>
              <a:t>教师添加课程</a:t>
            </a:r>
          </a:p>
        </p:txBody>
      </p:sp>
      <p:pic>
        <p:nvPicPr>
          <p:cNvPr id="4" name="图片 3"/>
          <p:cNvPicPr>
            <a:picLocks noChangeAspect="1"/>
          </p:cNvPicPr>
          <p:nvPr/>
        </p:nvPicPr>
        <p:blipFill>
          <a:blip r:embed="rId4"/>
          <a:stretch>
            <a:fillRect/>
          </a:stretch>
        </p:blipFill>
        <p:spPr>
          <a:xfrm>
            <a:off x="1409065" y="241935"/>
            <a:ext cx="1794510" cy="186690"/>
          </a:xfrm>
          <a:prstGeom prst="rect">
            <a:avLst/>
          </a:prstGeom>
        </p:spPr>
      </p:pic>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45058" name="内容占位符 3"/>
          <p:cNvPicPr>
            <a:picLocks noGrp="1" noChangeAspect="1"/>
          </p:cNvPicPr>
          <p:nvPr>
            <p:ph idx="1"/>
          </p:nvPr>
        </p:nvPicPr>
        <p:blipFill>
          <a:blip r:embed="rId3"/>
          <a:stretch>
            <a:fillRect/>
          </a:stretch>
        </p:blipFill>
        <p:spPr>
          <a:xfrm>
            <a:off x="0" y="0"/>
            <a:ext cx="12182475" cy="6858000"/>
          </a:xfrm>
        </p:spPr>
      </p:pic>
      <p:sp>
        <p:nvSpPr>
          <p:cNvPr id="3" name="文本框 2"/>
          <p:cNvSpPr txBox="1"/>
          <p:nvPr/>
        </p:nvSpPr>
        <p:spPr>
          <a:xfrm>
            <a:off x="7131050" y="3615055"/>
            <a:ext cx="1097280" cy="368300"/>
          </a:xfrm>
          <a:prstGeom prst="rect">
            <a:avLst/>
          </a:prstGeom>
          <a:noFill/>
        </p:spPr>
        <p:txBody>
          <a:bodyPr wrap="none" rtlCol="0">
            <a:spAutoFit/>
          </a:bodyPr>
          <a:lstStyle/>
          <a:p>
            <a:r>
              <a:rPr lang="zh-CN" altLang="en-US">
                <a:solidFill>
                  <a:srgbClr val="FF0000"/>
                </a:solidFill>
              </a:rPr>
              <a:t>添加成功</a:t>
            </a:r>
          </a:p>
        </p:txBody>
      </p:sp>
      <p:pic>
        <p:nvPicPr>
          <p:cNvPr id="4" name="图片 3"/>
          <p:cNvPicPr>
            <a:picLocks noChangeAspect="1"/>
          </p:cNvPicPr>
          <p:nvPr/>
        </p:nvPicPr>
        <p:blipFill>
          <a:blip r:embed="rId4"/>
          <a:stretch>
            <a:fillRect/>
          </a:stretch>
        </p:blipFill>
        <p:spPr>
          <a:xfrm>
            <a:off x="1395095" y="242570"/>
            <a:ext cx="1941195" cy="156210"/>
          </a:xfrm>
          <a:prstGeom prst="rect">
            <a:avLst/>
          </a:prstGeom>
        </p:spPr>
      </p:pic>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46082" name="内容占位符 3"/>
          <p:cNvPicPr>
            <a:picLocks noGrp="1" noChangeAspect="1"/>
          </p:cNvPicPr>
          <p:nvPr>
            <p:ph idx="1"/>
          </p:nvPr>
        </p:nvPicPr>
        <p:blipFill>
          <a:blip r:embed="rId3"/>
          <a:stretch>
            <a:fillRect/>
          </a:stretch>
        </p:blipFill>
        <p:spPr>
          <a:xfrm>
            <a:off x="0" y="0"/>
            <a:ext cx="12192000" cy="6858000"/>
          </a:xfrm>
        </p:spPr>
      </p:pic>
      <p:pic>
        <p:nvPicPr>
          <p:cNvPr id="4" name="图片 3"/>
          <p:cNvPicPr>
            <a:picLocks noChangeAspect="1"/>
          </p:cNvPicPr>
          <p:nvPr/>
        </p:nvPicPr>
        <p:blipFill>
          <a:blip r:embed="rId4"/>
          <a:stretch>
            <a:fillRect/>
          </a:stretch>
        </p:blipFill>
        <p:spPr>
          <a:xfrm>
            <a:off x="1395095" y="242570"/>
            <a:ext cx="1941195" cy="156210"/>
          </a:xfrm>
          <a:prstGeom prst="rect">
            <a:avLst/>
          </a:prstGeom>
        </p:spPr>
      </p:pic>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47106" name="内容占位符 3"/>
          <p:cNvPicPr>
            <a:picLocks noGrp="1" noChangeAspect="1"/>
          </p:cNvPicPr>
          <p:nvPr>
            <p:ph idx="1"/>
          </p:nvPr>
        </p:nvPicPr>
        <p:blipFill>
          <a:blip r:embed="rId3"/>
          <a:stretch>
            <a:fillRect/>
          </a:stretch>
        </p:blipFill>
        <p:spPr>
          <a:xfrm>
            <a:off x="0" y="0"/>
            <a:ext cx="12192000" cy="6858000"/>
          </a:xfrm>
        </p:spPr>
      </p:pic>
      <p:sp>
        <p:nvSpPr>
          <p:cNvPr id="3" name="文本框 2"/>
          <p:cNvSpPr txBox="1"/>
          <p:nvPr/>
        </p:nvSpPr>
        <p:spPr>
          <a:xfrm>
            <a:off x="6871970" y="3942715"/>
            <a:ext cx="1554480" cy="368300"/>
          </a:xfrm>
          <a:prstGeom prst="rect">
            <a:avLst/>
          </a:prstGeom>
          <a:noFill/>
        </p:spPr>
        <p:txBody>
          <a:bodyPr wrap="none" rtlCol="0">
            <a:spAutoFit/>
          </a:bodyPr>
          <a:lstStyle/>
          <a:p>
            <a:r>
              <a:rPr lang="zh-CN" altLang="en-US">
                <a:solidFill>
                  <a:srgbClr val="FF0000"/>
                </a:solidFill>
              </a:rPr>
              <a:t>教师修改课程</a:t>
            </a:r>
          </a:p>
        </p:txBody>
      </p:sp>
      <p:pic>
        <p:nvPicPr>
          <p:cNvPr id="4" name="图片 3"/>
          <p:cNvPicPr>
            <a:picLocks noChangeAspect="1"/>
          </p:cNvPicPr>
          <p:nvPr/>
        </p:nvPicPr>
        <p:blipFill>
          <a:blip r:embed="rId4"/>
          <a:stretch>
            <a:fillRect/>
          </a:stretch>
        </p:blipFill>
        <p:spPr>
          <a:xfrm>
            <a:off x="1395095" y="253365"/>
            <a:ext cx="1986915" cy="137160"/>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48130" name="内容占位符 6"/>
          <p:cNvPicPr>
            <a:picLocks noGrp="1" noChangeAspect="1"/>
          </p:cNvPicPr>
          <p:nvPr>
            <p:ph idx="1"/>
          </p:nvPr>
        </p:nvPicPr>
        <p:blipFill>
          <a:blip r:embed="rId3"/>
          <a:stretch>
            <a:fillRect/>
          </a:stretch>
        </p:blipFill>
        <p:spPr>
          <a:xfrm>
            <a:off x="0" y="0"/>
            <a:ext cx="12192000" cy="6858000"/>
          </a:xfrm>
        </p:spPr>
      </p:pic>
      <p:sp>
        <p:nvSpPr>
          <p:cNvPr id="3" name="文本框 2"/>
          <p:cNvSpPr txBox="1"/>
          <p:nvPr/>
        </p:nvSpPr>
        <p:spPr>
          <a:xfrm>
            <a:off x="7281545" y="3824605"/>
            <a:ext cx="1097280" cy="368300"/>
          </a:xfrm>
          <a:prstGeom prst="rect">
            <a:avLst/>
          </a:prstGeom>
          <a:noFill/>
        </p:spPr>
        <p:txBody>
          <a:bodyPr wrap="none" rtlCol="0">
            <a:spAutoFit/>
          </a:bodyPr>
          <a:lstStyle/>
          <a:p>
            <a:r>
              <a:rPr lang="zh-CN" altLang="en-US">
                <a:solidFill>
                  <a:srgbClr val="FF0000"/>
                </a:solidFill>
              </a:rPr>
              <a:t>修改成功</a:t>
            </a:r>
          </a:p>
        </p:txBody>
      </p:sp>
      <p:pic>
        <p:nvPicPr>
          <p:cNvPr id="4" name="图片 3"/>
          <p:cNvPicPr>
            <a:picLocks noChangeAspect="1"/>
          </p:cNvPicPr>
          <p:nvPr/>
        </p:nvPicPr>
        <p:blipFill>
          <a:blip r:embed="rId4"/>
          <a:stretch>
            <a:fillRect/>
          </a:stretch>
        </p:blipFill>
        <p:spPr>
          <a:xfrm>
            <a:off x="1395095" y="242570"/>
            <a:ext cx="1941195" cy="156210"/>
          </a:xfrm>
          <a:prstGeom prst="rect">
            <a:avLst/>
          </a:prstGeom>
        </p:spPr>
      </p:pic>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49154" name="内容占位符 3"/>
          <p:cNvPicPr>
            <a:picLocks noGrp="1" noChangeAspect="1"/>
          </p:cNvPicPr>
          <p:nvPr>
            <p:ph idx="1"/>
          </p:nvPr>
        </p:nvPicPr>
        <p:blipFill>
          <a:blip r:embed="rId3"/>
          <a:stretch>
            <a:fillRect/>
          </a:stretch>
        </p:blipFill>
        <p:spPr>
          <a:xfrm>
            <a:off x="2825750" y="0"/>
            <a:ext cx="6169025" cy="3344863"/>
          </a:xfrm>
        </p:spPr>
      </p:pic>
      <p:pic>
        <p:nvPicPr>
          <p:cNvPr id="49155" name="图片 4"/>
          <p:cNvPicPr>
            <a:picLocks noChangeAspect="1"/>
          </p:cNvPicPr>
          <p:nvPr/>
        </p:nvPicPr>
        <p:blipFill>
          <a:blip r:embed="rId4"/>
          <a:stretch>
            <a:fillRect/>
          </a:stretch>
        </p:blipFill>
        <p:spPr>
          <a:xfrm>
            <a:off x="2825750" y="3513138"/>
            <a:ext cx="6169025" cy="3344862"/>
          </a:xfrm>
          <a:prstGeom prst="rect">
            <a:avLst/>
          </a:prstGeom>
          <a:noFill/>
          <a:ln w="9525">
            <a:noFill/>
          </a:ln>
        </p:spPr>
      </p:pic>
      <p:sp>
        <p:nvSpPr>
          <p:cNvPr id="3" name="文本框 2"/>
          <p:cNvSpPr txBox="1"/>
          <p:nvPr/>
        </p:nvSpPr>
        <p:spPr>
          <a:xfrm>
            <a:off x="9483090" y="2977515"/>
            <a:ext cx="1097280" cy="368300"/>
          </a:xfrm>
          <a:prstGeom prst="rect">
            <a:avLst/>
          </a:prstGeom>
          <a:noFill/>
        </p:spPr>
        <p:txBody>
          <a:bodyPr wrap="none" rtlCol="0">
            <a:spAutoFit/>
          </a:bodyPr>
          <a:lstStyle/>
          <a:p>
            <a:r>
              <a:rPr lang="zh-CN" altLang="en-US">
                <a:solidFill>
                  <a:srgbClr val="FF0000"/>
                </a:solidFill>
              </a:rPr>
              <a:t>撤销修改</a:t>
            </a:r>
          </a:p>
        </p:txBody>
      </p:sp>
      <p:pic>
        <p:nvPicPr>
          <p:cNvPr id="4" name="图片 3"/>
          <p:cNvPicPr>
            <a:picLocks noChangeAspect="1"/>
          </p:cNvPicPr>
          <p:nvPr/>
        </p:nvPicPr>
        <p:blipFill>
          <a:blip r:embed="rId5"/>
          <a:stretch>
            <a:fillRect/>
          </a:stretch>
        </p:blipFill>
        <p:spPr>
          <a:xfrm>
            <a:off x="3525520" y="3636010"/>
            <a:ext cx="1160145" cy="76200"/>
          </a:xfrm>
          <a:prstGeom prst="rect">
            <a:avLst/>
          </a:prstGeom>
        </p:spPr>
      </p:pic>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50178" name="内容占位符 3"/>
          <p:cNvPicPr>
            <a:picLocks noGrp="1" noChangeAspect="1"/>
          </p:cNvPicPr>
          <p:nvPr>
            <p:ph idx="1"/>
          </p:nvPr>
        </p:nvPicPr>
        <p:blipFill>
          <a:blip r:embed="rId3"/>
          <a:stretch>
            <a:fillRect/>
          </a:stretch>
        </p:blipFill>
        <p:spPr>
          <a:xfrm>
            <a:off x="0" y="0"/>
            <a:ext cx="12192000" cy="6858000"/>
          </a:xfrm>
        </p:spPr>
      </p:pic>
      <p:sp>
        <p:nvSpPr>
          <p:cNvPr id="3" name="文本框 2"/>
          <p:cNvSpPr txBox="1"/>
          <p:nvPr/>
        </p:nvSpPr>
        <p:spPr>
          <a:xfrm>
            <a:off x="7800975" y="3660775"/>
            <a:ext cx="1554480" cy="368300"/>
          </a:xfrm>
          <a:prstGeom prst="rect">
            <a:avLst/>
          </a:prstGeom>
          <a:noFill/>
        </p:spPr>
        <p:txBody>
          <a:bodyPr wrap="none" rtlCol="0">
            <a:spAutoFit/>
          </a:bodyPr>
          <a:lstStyle/>
          <a:p>
            <a:r>
              <a:rPr lang="zh-CN" altLang="en-US">
                <a:solidFill>
                  <a:srgbClr val="FF0000"/>
                </a:solidFill>
              </a:rPr>
              <a:t>教师添加学生</a:t>
            </a:r>
          </a:p>
        </p:txBody>
      </p:sp>
      <p:pic>
        <p:nvPicPr>
          <p:cNvPr id="5" name="图片 4"/>
          <p:cNvPicPr>
            <a:picLocks noChangeAspect="1"/>
          </p:cNvPicPr>
          <p:nvPr/>
        </p:nvPicPr>
        <p:blipFill>
          <a:blip r:embed="rId4"/>
          <a:stretch>
            <a:fillRect/>
          </a:stretch>
        </p:blipFill>
        <p:spPr>
          <a:xfrm>
            <a:off x="1413510" y="254000"/>
            <a:ext cx="1845945" cy="167640"/>
          </a:xfrm>
          <a:prstGeom prst="rect">
            <a:avLst/>
          </a:prstGeom>
        </p:spPr>
      </p:pic>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51202" name="内容占位符 3"/>
          <p:cNvPicPr>
            <a:picLocks noGrp="1" noChangeAspect="1"/>
          </p:cNvPicPr>
          <p:nvPr>
            <p:ph idx="1"/>
          </p:nvPr>
        </p:nvPicPr>
        <p:blipFill>
          <a:blip r:embed="rId3"/>
          <a:stretch>
            <a:fillRect/>
          </a:stretch>
        </p:blipFill>
        <p:spPr>
          <a:xfrm>
            <a:off x="0" y="0"/>
            <a:ext cx="12190413" cy="6858000"/>
          </a:xfrm>
        </p:spPr>
      </p:pic>
      <p:pic>
        <p:nvPicPr>
          <p:cNvPr id="3" name="图片 2"/>
          <p:cNvPicPr>
            <a:picLocks noChangeAspect="1"/>
          </p:cNvPicPr>
          <p:nvPr/>
        </p:nvPicPr>
        <p:blipFill>
          <a:blip r:embed="rId4"/>
          <a:stretch>
            <a:fillRect/>
          </a:stretch>
        </p:blipFill>
        <p:spPr>
          <a:xfrm>
            <a:off x="1414780" y="254000"/>
            <a:ext cx="1812925" cy="16764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52226" name="内容占位符 3"/>
          <p:cNvPicPr>
            <a:picLocks noGrp="1" noChangeAspect="1"/>
          </p:cNvPicPr>
          <p:nvPr>
            <p:ph idx="1"/>
          </p:nvPr>
        </p:nvPicPr>
        <p:blipFill>
          <a:blip r:embed="rId3"/>
          <a:stretch>
            <a:fillRect/>
          </a:stretch>
        </p:blipFill>
        <p:spPr>
          <a:xfrm>
            <a:off x="0" y="0"/>
            <a:ext cx="12192000" cy="6858000"/>
          </a:xfrm>
        </p:spPr>
      </p:pic>
      <p:sp>
        <p:nvSpPr>
          <p:cNvPr id="3" name="文本框 2"/>
          <p:cNvSpPr txBox="1"/>
          <p:nvPr/>
        </p:nvSpPr>
        <p:spPr>
          <a:xfrm>
            <a:off x="8028940" y="4361815"/>
            <a:ext cx="1097280" cy="368300"/>
          </a:xfrm>
          <a:prstGeom prst="rect">
            <a:avLst/>
          </a:prstGeom>
          <a:noFill/>
        </p:spPr>
        <p:txBody>
          <a:bodyPr wrap="none" rtlCol="0">
            <a:spAutoFit/>
          </a:bodyPr>
          <a:lstStyle/>
          <a:p>
            <a:r>
              <a:rPr lang="zh-CN" altLang="en-US">
                <a:solidFill>
                  <a:srgbClr val="FF0000"/>
                </a:solidFill>
              </a:rPr>
              <a:t>添加成功</a:t>
            </a:r>
          </a:p>
        </p:txBody>
      </p:sp>
      <p:pic>
        <p:nvPicPr>
          <p:cNvPr id="5" name="图片 4"/>
          <p:cNvPicPr>
            <a:picLocks noChangeAspect="1"/>
          </p:cNvPicPr>
          <p:nvPr/>
        </p:nvPicPr>
        <p:blipFill>
          <a:blip r:embed="rId4"/>
          <a:stretch>
            <a:fillRect/>
          </a:stretch>
        </p:blipFill>
        <p:spPr>
          <a:xfrm>
            <a:off x="1413510" y="254000"/>
            <a:ext cx="1845945" cy="167640"/>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2"/>
          <p:cNvSpPr>
            <a:spLocks noGrp="1"/>
          </p:cNvSpPr>
          <p:nvPr>
            <p:ph type="title"/>
          </p:nvPr>
        </p:nvSpPr>
        <p:spPr>
          <a:xfrm>
            <a:off x="863600" y="531813"/>
            <a:ext cx="3932238" cy="730250"/>
          </a:xfrm>
        </p:spPr>
        <p:txBody>
          <a:bodyPr wrap="square" lIns="91440" tIns="45720" rIns="91440" bIns="45720" anchor="ctr"/>
          <a:lstStyle/>
          <a:p>
            <a:pPr marL="0" marR="0" indent="0" algn="l" defTabSz="914400" rtl="0" eaLnBrk="1" fontAlgn="auto" latinLnBrk="0" hangingPunct="1">
              <a:lnSpc>
                <a:spcPct val="90000"/>
              </a:lnSpc>
              <a:spcBef>
                <a:spcPct val="0"/>
              </a:spcBef>
              <a:spcAft>
                <a:spcPct val="0"/>
              </a:spcAft>
              <a:buClrTx/>
              <a:buSzTx/>
              <a:buFontTx/>
              <a:buNone/>
            </a:pPr>
            <a:r>
              <a:rPr kumimoji="0" lang="en-US" altLang="zh-CN" sz="3200" b="1" i="0" u="none" strike="noStrike" kern="1200" cap="none" spc="0" normalizeH="0" baseline="0" noProof="1">
                <a:solidFill>
                  <a:schemeClr val="accent3">
                    <a:lumMod val="75000"/>
                  </a:schemeClr>
                </a:solidFill>
                <a:latin typeface="+mj-lt"/>
                <a:ea typeface="隶书" panose="02010509060101010101" pitchFamily="49" charset="-122"/>
                <a:cs typeface="+mj-cs"/>
              </a:rPr>
              <a:t>1</a:t>
            </a:r>
            <a:r>
              <a:rPr kumimoji="0" lang="zh-CN" altLang="en-US" sz="3200" b="1" i="0" u="none" strike="noStrike" kern="1200" cap="none" spc="0" normalizeH="0" baseline="0" noProof="1">
                <a:solidFill>
                  <a:schemeClr val="accent3">
                    <a:lumMod val="75000"/>
                  </a:schemeClr>
                </a:solidFill>
                <a:latin typeface="+mj-lt"/>
                <a:ea typeface="隶书" panose="02010509060101010101" pitchFamily="49" charset="-122"/>
                <a:cs typeface="+mj-cs"/>
              </a:rPr>
              <a:t>、项目简介</a:t>
            </a:r>
          </a:p>
        </p:txBody>
      </p:sp>
      <p:sp>
        <p:nvSpPr>
          <p:cNvPr id="22530" name="Rectangle 3"/>
          <p:cNvSpPr>
            <a:spLocks noGrp="1"/>
          </p:cNvSpPr>
          <p:nvPr>
            <p:ph idx="4294967295"/>
          </p:nvPr>
        </p:nvSpPr>
        <p:spPr>
          <a:xfrm>
            <a:off x="488950" y="1262063"/>
            <a:ext cx="11214100" cy="4649787"/>
          </a:xfrm>
        </p:spPr>
        <p:txBody>
          <a:bodyPr wrap="square" lIns="91440" tIns="45720" rIns="91440" bIns="45720" anchor="t" anchorCtr="0"/>
          <a:lstStyle/>
          <a:p>
            <a:r>
              <a:rPr lang="zh-CN" altLang="en-US" sz="3200" b="1" dirty="0">
                <a:ea typeface="华文新魏" panose="02010800040101010101" pitchFamily="2" charset="-122"/>
              </a:rPr>
              <a:t>选题的背景和意义（可行性分析）</a:t>
            </a:r>
            <a:r>
              <a:rPr lang="zh-CN" altLang="en-US" sz="4000" b="1" dirty="0">
                <a:ea typeface="宋体" panose="02010600030101010101" pitchFamily="2" charset="-122"/>
              </a:rPr>
              <a:t> </a:t>
            </a:r>
            <a:endParaRPr lang="en-US" altLang="zh-CN" sz="2000" b="1" dirty="0">
              <a:ea typeface="宋体" panose="02010600030101010101" pitchFamily="2" charset="-122"/>
            </a:endParaRPr>
          </a:p>
          <a:p>
            <a:pPr marL="457200" lvl="1" indent="0">
              <a:buNone/>
            </a:pPr>
            <a:r>
              <a:rPr lang="en-US" altLang="zh-CN" dirty="0">
                <a:solidFill>
                  <a:schemeClr val="tx2"/>
                </a:solidFill>
                <a:ea typeface="华文新魏" panose="02010800040101010101" pitchFamily="2" charset="-122"/>
              </a:rPr>
              <a:t>	</a:t>
            </a:r>
            <a:r>
              <a:rPr lang="zh-CN" altLang="zh-CN" dirty="0">
                <a:solidFill>
                  <a:schemeClr val="tx2"/>
                </a:solidFill>
                <a:ea typeface="华文新魏" panose="02010800040101010101" pitchFamily="2" charset="-122"/>
              </a:rPr>
              <a:t>随着计算机网络技术发展，</a:t>
            </a:r>
            <a:r>
              <a:rPr lang="zh-CN" altLang="zh-CN" dirty="0">
                <a:solidFill>
                  <a:srgbClr val="FF0000"/>
                </a:solidFill>
                <a:ea typeface="华文新魏" panose="02010800040101010101" pitchFamily="2" charset="-122"/>
              </a:rPr>
              <a:t>Web数据库技术已经成为应用最为广泛的网站架构基础技术</a:t>
            </a:r>
            <a:r>
              <a:rPr lang="zh-CN" altLang="zh-CN" dirty="0">
                <a:solidFill>
                  <a:schemeClr val="tx2"/>
                </a:solidFill>
                <a:ea typeface="华文新魏" panose="02010800040101010101" pitchFamily="2" charset="-122"/>
              </a:rPr>
              <a:t>在应用系统中，Web提供了与用户进行通信联络的有效手段，利用Web技术，实现Web服务器与数据库系统的连接，完成对数据的处理与查询，用户可以通过操作简单易学的浏览器来查询处理所需要的各种数据。</a:t>
            </a:r>
          </a:p>
          <a:p>
            <a:pPr marL="457200" lvl="1" indent="0">
              <a:buNone/>
            </a:pPr>
            <a:r>
              <a:rPr lang="en-US" altLang="zh-CN" dirty="0">
                <a:solidFill>
                  <a:schemeClr val="tx2"/>
                </a:solidFill>
                <a:ea typeface="华文新魏" panose="02010800040101010101" pitchFamily="2" charset="-122"/>
              </a:rPr>
              <a:t>	</a:t>
            </a:r>
            <a:r>
              <a:rPr lang="zh-CN" altLang="zh-CN" dirty="0">
                <a:solidFill>
                  <a:srgbClr val="FF0000"/>
                </a:solidFill>
                <a:ea typeface="华文新魏" panose="02010800040101010101" pitchFamily="2" charset="-122"/>
              </a:rPr>
              <a:t>学生信息管理系统是一个教育单位不可缺少的部分</a:t>
            </a:r>
            <a:r>
              <a:rPr lang="zh-CN" altLang="zh-CN" dirty="0">
                <a:solidFill>
                  <a:schemeClr val="tx2"/>
                </a:solidFill>
                <a:ea typeface="华文新魏" panose="02010800040101010101" pitchFamily="2" charset="-122"/>
              </a:rPr>
              <a:t>，它的内容对于学校的决策者和管理者来说都至关重要，所以学生信息管理系统应该能够为用户提供充足的信息和快捷的查询手段。但一直以来人们使用</a:t>
            </a:r>
            <a:r>
              <a:rPr lang="zh-CN" altLang="zh-CN" dirty="0">
                <a:solidFill>
                  <a:srgbClr val="FF0000"/>
                </a:solidFill>
                <a:ea typeface="华文新魏" panose="02010800040101010101" pitchFamily="2" charset="-122"/>
              </a:rPr>
              <a:t>传统人工的方式管理文件档案，这种管理方式存在着许多缺点</a:t>
            </a:r>
            <a:r>
              <a:rPr lang="zh-CN" altLang="zh-CN" dirty="0">
                <a:solidFill>
                  <a:schemeClr val="tx2"/>
                </a:solidFill>
                <a:ea typeface="华文新魏" panose="02010800040101010101" pitchFamily="2" charset="-122"/>
              </a:rPr>
              <a:t>，如:效率低、保密性差，另外时间一长，将产生大量的文件和数据，这对于查找、更新和维护都带来了不少的困难。</a:t>
            </a:r>
          </a:p>
          <a:p>
            <a:pPr marL="457200" lvl="1" indent="0">
              <a:buNone/>
            </a:pPr>
            <a:r>
              <a:rPr lang="en-US" altLang="zh-CN" dirty="0">
                <a:solidFill>
                  <a:schemeClr val="tx2"/>
                </a:solidFill>
                <a:ea typeface="华文新魏" panose="02010800040101010101" pitchFamily="2" charset="-122"/>
              </a:rPr>
              <a:t>	</a:t>
            </a:r>
            <a:r>
              <a:rPr lang="zh-CN" altLang="zh-CN" dirty="0">
                <a:solidFill>
                  <a:schemeClr val="tx2"/>
                </a:solidFill>
                <a:ea typeface="华文新魏" panose="02010800040101010101" pitchFamily="2" charset="-122"/>
              </a:rPr>
              <a:t>随着科学技术的不断提高，计算机科学日渐成熟，其强大的功能已为人们深刻认识，它已进入人类社会的各个领域并发挥着越来越重要的作用。作为计算机应用的一部分，</a:t>
            </a:r>
            <a:r>
              <a:rPr lang="zh-CN" altLang="zh-CN" dirty="0">
                <a:solidFill>
                  <a:srgbClr val="FF0000"/>
                </a:solidFill>
                <a:ea typeface="华文新魏" panose="02010800040101010101" pitchFamily="2" charset="-122"/>
              </a:rPr>
              <a:t>使用计算机对学生信息进行管理，具有手工管理所无法比拟的优点。</a:t>
            </a:r>
            <a:r>
              <a:rPr lang="zh-CN" altLang="zh-CN" dirty="0">
                <a:solidFill>
                  <a:schemeClr val="tx2"/>
                </a:solidFill>
                <a:ea typeface="华文新魏" panose="02010800040101010101" pitchFamily="2" charset="-122"/>
              </a:rPr>
              <a:t>例如:检索迅速、查找方便、可靠性高、存储量大、保密性好、寿命长、成本低等。这些优点能够极大地提高学生信息管理的效率，也是企业的科学化、正规化管理，与世界接轨的重要条件。</a:t>
            </a:r>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53250" name="内容占位符 3"/>
          <p:cNvPicPr>
            <a:picLocks noGrp="1" noChangeAspect="1"/>
          </p:cNvPicPr>
          <p:nvPr>
            <p:ph idx="1"/>
          </p:nvPr>
        </p:nvPicPr>
        <p:blipFill>
          <a:blip r:embed="rId3"/>
          <a:stretch>
            <a:fillRect/>
          </a:stretch>
        </p:blipFill>
        <p:spPr>
          <a:xfrm>
            <a:off x="0" y="0"/>
            <a:ext cx="12192000" cy="6858000"/>
          </a:xfrm>
        </p:spPr>
      </p:pic>
      <p:sp>
        <p:nvSpPr>
          <p:cNvPr id="3" name="文本框 2"/>
          <p:cNvSpPr txBox="1"/>
          <p:nvPr/>
        </p:nvSpPr>
        <p:spPr>
          <a:xfrm>
            <a:off x="7117715" y="3797300"/>
            <a:ext cx="2011680" cy="368300"/>
          </a:xfrm>
          <a:prstGeom prst="rect">
            <a:avLst/>
          </a:prstGeom>
          <a:noFill/>
        </p:spPr>
        <p:txBody>
          <a:bodyPr wrap="none" rtlCol="0">
            <a:spAutoFit/>
          </a:bodyPr>
          <a:lstStyle/>
          <a:p>
            <a:r>
              <a:rPr lang="zh-CN" altLang="en-US">
                <a:solidFill>
                  <a:srgbClr val="FF0000"/>
                </a:solidFill>
              </a:rPr>
              <a:t>教师查询所有信息</a:t>
            </a:r>
            <a:endParaRPr lang="en-US" altLang="zh-CN">
              <a:solidFill>
                <a:srgbClr val="FF0000"/>
              </a:solidFill>
            </a:endParaRPr>
          </a:p>
        </p:txBody>
      </p:sp>
      <p:pic>
        <p:nvPicPr>
          <p:cNvPr id="4" name="图片 3"/>
          <p:cNvPicPr>
            <a:picLocks noChangeAspect="1"/>
          </p:cNvPicPr>
          <p:nvPr/>
        </p:nvPicPr>
        <p:blipFill>
          <a:blip r:embed="rId4"/>
          <a:stretch>
            <a:fillRect/>
          </a:stretch>
        </p:blipFill>
        <p:spPr>
          <a:xfrm>
            <a:off x="1412240" y="252730"/>
            <a:ext cx="1694180" cy="179070"/>
          </a:xfrm>
          <a:prstGeom prst="rect">
            <a:avLst/>
          </a:prstGeom>
        </p:spPr>
      </p:pic>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54274" name="内容占位符 3"/>
          <p:cNvPicPr>
            <a:picLocks noGrp="1" noChangeAspect="1"/>
          </p:cNvPicPr>
          <p:nvPr>
            <p:ph idx="1"/>
          </p:nvPr>
        </p:nvPicPr>
        <p:blipFill>
          <a:blip r:embed="rId3"/>
          <a:stretch>
            <a:fillRect/>
          </a:stretch>
        </p:blipFill>
        <p:spPr>
          <a:xfrm>
            <a:off x="0" y="0"/>
            <a:ext cx="12192000" cy="6858000"/>
          </a:xfrm>
        </p:spPr>
      </p:pic>
      <p:pic>
        <p:nvPicPr>
          <p:cNvPr id="4" name="图片 3"/>
          <p:cNvPicPr>
            <a:picLocks noChangeAspect="1"/>
          </p:cNvPicPr>
          <p:nvPr/>
        </p:nvPicPr>
        <p:blipFill>
          <a:blip r:embed="rId4"/>
          <a:stretch>
            <a:fillRect/>
          </a:stretch>
        </p:blipFill>
        <p:spPr>
          <a:xfrm>
            <a:off x="1412240" y="252730"/>
            <a:ext cx="1694180" cy="179070"/>
          </a:xfrm>
          <a:prstGeom prst="rect">
            <a:avLst/>
          </a:prstGeom>
        </p:spPr>
      </p:pic>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fontAlgn="auto"/>
            <a:endParaRPr lang="zh-CN" altLang="en-US" strike="noStrike" noProof="1"/>
          </a:p>
        </p:txBody>
      </p:sp>
      <p:pic>
        <p:nvPicPr>
          <p:cNvPr id="55298" name="内容占位符 3"/>
          <p:cNvPicPr>
            <a:picLocks noGrp="1" noChangeAspect="1"/>
          </p:cNvPicPr>
          <p:nvPr>
            <p:ph idx="1"/>
          </p:nvPr>
        </p:nvPicPr>
        <p:blipFill>
          <a:blip r:embed="rId3"/>
          <a:stretch>
            <a:fillRect/>
          </a:stretch>
        </p:blipFill>
        <p:spPr>
          <a:xfrm>
            <a:off x="0" y="0"/>
            <a:ext cx="12192000" cy="6858000"/>
          </a:xfrm>
        </p:spPr>
      </p:pic>
      <p:sp>
        <p:nvSpPr>
          <p:cNvPr id="3" name="文本框 2"/>
          <p:cNvSpPr txBox="1"/>
          <p:nvPr/>
        </p:nvSpPr>
        <p:spPr>
          <a:xfrm>
            <a:off x="7345680" y="3405505"/>
            <a:ext cx="1097280" cy="368300"/>
          </a:xfrm>
          <a:prstGeom prst="rect">
            <a:avLst/>
          </a:prstGeom>
          <a:noFill/>
        </p:spPr>
        <p:txBody>
          <a:bodyPr wrap="none" rtlCol="0">
            <a:spAutoFit/>
          </a:bodyPr>
          <a:lstStyle/>
          <a:p>
            <a:r>
              <a:rPr lang="zh-CN" altLang="en-US">
                <a:solidFill>
                  <a:srgbClr val="FF0000"/>
                </a:solidFill>
              </a:rPr>
              <a:t>查询结果</a:t>
            </a:r>
          </a:p>
        </p:txBody>
      </p:sp>
      <p:pic>
        <p:nvPicPr>
          <p:cNvPr id="4" name="图片 3"/>
          <p:cNvPicPr>
            <a:picLocks noChangeAspect="1"/>
          </p:cNvPicPr>
          <p:nvPr/>
        </p:nvPicPr>
        <p:blipFill>
          <a:blip r:embed="rId4"/>
          <a:stretch>
            <a:fillRect/>
          </a:stretch>
        </p:blipFill>
        <p:spPr>
          <a:xfrm>
            <a:off x="1410335" y="264160"/>
            <a:ext cx="2198370" cy="147320"/>
          </a:xfrm>
          <a:prstGeom prst="rect">
            <a:avLst/>
          </a:prstGeom>
        </p:spPr>
      </p:pic>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ph type="title"/>
          </p:nvPr>
        </p:nvSpPr>
        <p:spPr>
          <a:xfrm>
            <a:off x="838200" y="461963"/>
            <a:ext cx="10515600" cy="1150938"/>
          </a:xfrm>
        </p:spPr>
        <p:txBody>
          <a:bodyPr wrap="square" lIns="91440" tIns="45720" rIns="91440" bIns="45720" anchor="ct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4400" b="1" i="0" u="none" strike="noStrike" kern="1200" cap="none" spc="0" normalizeH="0" baseline="0" noProof="1">
                <a:solidFill>
                  <a:schemeClr val="accent3">
                    <a:lumMod val="75000"/>
                  </a:schemeClr>
                </a:solidFill>
                <a:latin typeface="+mj-lt"/>
                <a:ea typeface="隶书" panose="02010509060101010101" pitchFamily="49" charset="-122"/>
                <a:cs typeface="+mj-cs"/>
              </a:rPr>
              <a:t>总结</a:t>
            </a:r>
          </a:p>
        </p:txBody>
      </p:sp>
      <p:sp>
        <p:nvSpPr>
          <p:cNvPr id="56322" name="Rectangle 3"/>
          <p:cNvSpPr>
            <a:spLocks noGrp="1"/>
          </p:cNvSpPr>
          <p:nvPr>
            <p:ph idx="1"/>
          </p:nvPr>
        </p:nvSpPr>
        <p:spPr>
          <a:xfrm>
            <a:off x="1497013" y="1417638"/>
            <a:ext cx="8153400" cy="4603750"/>
          </a:xfrm>
        </p:spPr>
        <p:txBody>
          <a:bodyPr wrap="square" lIns="91440" tIns="45720" rIns="91440" bIns="45720" anchor="t" anchorCtr="0"/>
          <a:lstStyle/>
          <a:p>
            <a:r>
              <a:rPr lang="zh-CN" altLang="en-US" dirty="0">
                <a:solidFill>
                  <a:schemeClr val="tx2"/>
                </a:solidFill>
                <a:latin typeface="华文新魏" panose="02010800040101010101" pitchFamily="2" charset="-122"/>
                <a:ea typeface="华文新魏" panose="02010800040101010101" pitchFamily="2" charset="-122"/>
              </a:rPr>
              <a:t>想要将系统做的完美无缺还是很困难的，由于在这个阶段中，基本是处于边学习边实践的状态，基础知识还不是很牢靠，加之自身水平原因，程序还是有许多不足之处：</a:t>
            </a:r>
          </a:p>
          <a:p>
            <a:r>
              <a:rPr lang="zh-CN" altLang="en-US" dirty="0">
                <a:solidFill>
                  <a:schemeClr val="tx2"/>
                </a:solidFill>
                <a:latin typeface="华文新魏" panose="02010800040101010101" pitchFamily="2" charset="-122"/>
                <a:ea typeface="华文新魏" panose="02010800040101010101" pitchFamily="2" charset="-122"/>
              </a:rPr>
              <a:t>界面模块做的不够好。</a:t>
            </a:r>
          </a:p>
          <a:p>
            <a:r>
              <a:rPr lang="zh-CN" altLang="en-US" dirty="0">
                <a:solidFill>
                  <a:schemeClr val="tx2"/>
                </a:solidFill>
                <a:latin typeface="华文新魏" panose="02010800040101010101" pitchFamily="2" charset="-122"/>
                <a:ea typeface="华文新魏" panose="02010800040101010101" pitchFamily="2" charset="-122"/>
              </a:rPr>
              <a:t>实现的功能不够完整。  </a:t>
            </a:r>
          </a:p>
          <a:p>
            <a:r>
              <a:rPr lang="zh-CN" altLang="en-US" dirty="0">
                <a:solidFill>
                  <a:schemeClr val="tx2"/>
                </a:solidFill>
                <a:latin typeface="华文新魏" panose="02010800040101010101" pitchFamily="2" charset="-122"/>
                <a:ea typeface="华文新魏" panose="02010800040101010101" pitchFamily="2" charset="-122"/>
              </a:rPr>
              <a:t>界面需要更精确的美化。</a:t>
            </a:r>
          </a:p>
          <a:p>
            <a:r>
              <a:rPr lang="zh-CN" altLang="en-US" dirty="0">
                <a:solidFill>
                  <a:schemeClr val="tx2"/>
                </a:solidFill>
                <a:latin typeface="华文新魏" panose="02010800040101010101" pitchFamily="2" charset="-122"/>
                <a:ea typeface="华文新魏" panose="02010800040101010101" pitchFamily="2" charset="-122"/>
              </a:rPr>
              <a:t>经过这一段时间的努力，收获了很多，在收获的同时也发现了很多的不足，通过本次课程设计实训，我们熟悉掌握了</a:t>
            </a:r>
            <a:r>
              <a:rPr lang="en-US" altLang="zh-CN" dirty="0">
                <a:solidFill>
                  <a:schemeClr val="tx2"/>
                </a:solidFill>
                <a:latin typeface="华文新魏" panose="02010800040101010101" pitchFamily="2" charset="-122"/>
                <a:ea typeface="华文新魏" panose="02010800040101010101" pitchFamily="2" charset="-122"/>
              </a:rPr>
              <a:t>web</a:t>
            </a:r>
            <a:r>
              <a:rPr lang="zh-CN" altLang="en-US" dirty="0">
                <a:solidFill>
                  <a:schemeClr val="tx2"/>
                </a:solidFill>
                <a:latin typeface="华文新魏" panose="02010800040101010101" pitchFamily="2" charset="-122"/>
                <a:ea typeface="华文新魏" panose="02010800040101010101" pitchFamily="2" charset="-122"/>
              </a:rPr>
              <a:t>相关的编程技能，对Mysql数据库有了较深的理解。比较全面的巩固了编程思想。我们懂得的谨慎在编程工作中的重要性。程序员的工作态度以及良好的习惯也决定了自己工作的质量。</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custDataLst>
              <p:tags r:id="rId2"/>
            </p:custDataLst>
          </p:nvPr>
        </p:nvSpPr>
        <p:spPr>
          <a:xfrm>
            <a:off x="4700202" y="2508739"/>
            <a:ext cx="3213625" cy="1689885"/>
          </a:xfrm>
          <a:custGeom>
            <a:avLst/>
            <a:gdLst/>
            <a:ahLst/>
            <a:cxnLst/>
            <a:rect l="l" t="t" r="r" b="b"/>
            <a:pathLst>
              <a:path w="2844896" h="1495989">
                <a:moveTo>
                  <a:pt x="2078407" y="914550"/>
                </a:moveTo>
                <a:lnTo>
                  <a:pt x="2165192" y="914550"/>
                </a:lnTo>
                <a:cubicBezTo>
                  <a:pt x="2170510" y="913995"/>
                  <a:pt x="2178162" y="914725"/>
                  <a:pt x="2188147" y="916741"/>
                </a:cubicBezTo>
                <a:cubicBezTo>
                  <a:pt x="2198133" y="918757"/>
                  <a:pt x="2203689" y="925393"/>
                  <a:pt x="2204816" y="936648"/>
                </a:cubicBezTo>
                <a:cubicBezTo>
                  <a:pt x="2204289" y="946413"/>
                  <a:pt x="2199924" y="952707"/>
                  <a:pt x="2191721" y="955529"/>
                </a:cubicBezTo>
                <a:cubicBezTo>
                  <a:pt x="2183518" y="958351"/>
                  <a:pt x="2174637" y="964645"/>
                  <a:pt x="2165079" y="974410"/>
                </a:cubicBezTo>
                <a:cubicBezTo>
                  <a:pt x="2155521" y="984174"/>
                  <a:pt x="2148447" y="1004353"/>
                  <a:pt x="2143856" y="1034946"/>
                </a:cubicBezTo>
                <a:lnTo>
                  <a:pt x="2143856" y="1322220"/>
                </a:lnTo>
                <a:cubicBezTo>
                  <a:pt x="2141053" y="1363913"/>
                  <a:pt x="2131183" y="1397358"/>
                  <a:pt x="2114245" y="1422555"/>
                </a:cubicBezTo>
                <a:cubicBezTo>
                  <a:pt x="2097308" y="1447752"/>
                  <a:pt x="2077955" y="1466007"/>
                  <a:pt x="2056187" y="1477319"/>
                </a:cubicBezTo>
                <a:cubicBezTo>
                  <a:pt x="2034419" y="1488630"/>
                  <a:pt x="2014888" y="1494304"/>
                  <a:pt x="1997595" y="1494340"/>
                </a:cubicBezTo>
                <a:lnTo>
                  <a:pt x="1997595" y="1449474"/>
                </a:lnTo>
                <a:cubicBezTo>
                  <a:pt x="2032251" y="1439013"/>
                  <a:pt x="2057473" y="1423360"/>
                  <a:pt x="2073261" y="1402516"/>
                </a:cubicBezTo>
                <a:cubicBezTo>
                  <a:pt x="2089049" y="1381672"/>
                  <a:pt x="2097880" y="1354399"/>
                  <a:pt x="2099755" y="1320696"/>
                </a:cubicBezTo>
                <a:lnTo>
                  <a:pt x="2099755" y="1034946"/>
                </a:lnTo>
                <a:cubicBezTo>
                  <a:pt x="2095162" y="1004353"/>
                  <a:pt x="2088084" y="984174"/>
                  <a:pt x="2078521" y="974410"/>
                </a:cubicBezTo>
                <a:cubicBezTo>
                  <a:pt x="2068958" y="964645"/>
                  <a:pt x="2060072" y="958351"/>
                  <a:pt x="2051865" y="955529"/>
                </a:cubicBezTo>
                <a:cubicBezTo>
                  <a:pt x="2043658" y="952707"/>
                  <a:pt x="2039290" y="946413"/>
                  <a:pt x="2038763" y="936648"/>
                </a:cubicBezTo>
                <a:cubicBezTo>
                  <a:pt x="2039891" y="925393"/>
                  <a:pt x="2045450" y="918757"/>
                  <a:pt x="2055440" y="916741"/>
                </a:cubicBezTo>
                <a:cubicBezTo>
                  <a:pt x="2065431" y="914725"/>
                  <a:pt x="2073086" y="913995"/>
                  <a:pt x="2078407" y="914550"/>
                </a:cubicBezTo>
                <a:close/>
                <a:moveTo>
                  <a:pt x="1711897" y="914550"/>
                </a:moveTo>
                <a:lnTo>
                  <a:pt x="1927455" y="914550"/>
                </a:lnTo>
                <a:cubicBezTo>
                  <a:pt x="1929965" y="914153"/>
                  <a:pt x="1935047" y="915328"/>
                  <a:pt x="1942703" y="918075"/>
                </a:cubicBezTo>
                <a:cubicBezTo>
                  <a:pt x="1950359" y="920821"/>
                  <a:pt x="1954679" y="927520"/>
                  <a:pt x="1955663" y="938172"/>
                </a:cubicBezTo>
                <a:cubicBezTo>
                  <a:pt x="1955584" y="943506"/>
                  <a:pt x="1954027" y="947888"/>
                  <a:pt x="1950994" y="951317"/>
                </a:cubicBezTo>
                <a:cubicBezTo>
                  <a:pt x="1947960" y="954746"/>
                  <a:pt x="1943926" y="957222"/>
                  <a:pt x="1938891" y="958746"/>
                </a:cubicBezTo>
                <a:cubicBezTo>
                  <a:pt x="1926138" y="962366"/>
                  <a:pt x="1918483" y="966747"/>
                  <a:pt x="1915925" y="971891"/>
                </a:cubicBezTo>
                <a:cubicBezTo>
                  <a:pt x="1913367" y="977034"/>
                  <a:pt x="1912383" y="986369"/>
                  <a:pt x="1912970" y="999894"/>
                </a:cubicBezTo>
                <a:lnTo>
                  <a:pt x="1912970" y="1366416"/>
                </a:lnTo>
                <a:cubicBezTo>
                  <a:pt x="1912532" y="1369549"/>
                  <a:pt x="1912646" y="1376746"/>
                  <a:pt x="1913311" y="1388006"/>
                </a:cubicBezTo>
                <a:cubicBezTo>
                  <a:pt x="1913975" y="1399267"/>
                  <a:pt x="1917816" y="1411036"/>
                  <a:pt x="1924833" y="1423312"/>
                </a:cubicBezTo>
                <a:cubicBezTo>
                  <a:pt x="1931850" y="1435589"/>
                  <a:pt x="1944668" y="1444818"/>
                  <a:pt x="1963287" y="1450998"/>
                </a:cubicBezTo>
                <a:lnTo>
                  <a:pt x="1963287" y="1495861"/>
                </a:lnTo>
                <a:cubicBezTo>
                  <a:pt x="1933592" y="1496431"/>
                  <a:pt x="1906096" y="1495101"/>
                  <a:pt x="1880799" y="1491869"/>
                </a:cubicBezTo>
                <a:cubicBezTo>
                  <a:pt x="1855502" y="1488637"/>
                  <a:pt x="1829922" y="1480083"/>
                  <a:pt x="1804060" y="1466206"/>
                </a:cubicBezTo>
                <a:cubicBezTo>
                  <a:pt x="1770835" y="1447553"/>
                  <a:pt x="1749319" y="1430036"/>
                  <a:pt x="1739513" y="1413656"/>
                </a:cubicBezTo>
                <a:cubicBezTo>
                  <a:pt x="1729707" y="1397277"/>
                  <a:pt x="1725328" y="1379752"/>
                  <a:pt x="1726375" y="1361082"/>
                </a:cubicBezTo>
                <a:lnTo>
                  <a:pt x="1726375" y="999894"/>
                </a:lnTo>
                <a:cubicBezTo>
                  <a:pt x="1726963" y="986369"/>
                  <a:pt x="1725978" y="977034"/>
                  <a:pt x="1723422" y="971891"/>
                </a:cubicBezTo>
                <a:cubicBezTo>
                  <a:pt x="1720866" y="966747"/>
                  <a:pt x="1713215" y="962366"/>
                  <a:pt x="1700467" y="958746"/>
                </a:cubicBezTo>
                <a:cubicBezTo>
                  <a:pt x="1695435" y="957222"/>
                  <a:pt x="1691403" y="954746"/>
                  <a:pt x="1688370" y="951317"/>
                </a:cubicBezTo>
                <a:cubicBezTo>
                  <a:pt x="1685338" y="947888"/>
                  <a:pt x="1683783" y="943506"/>
                  <a:pt x="1683703" y="938172"/>
                </a:cubicBezTo>
                <a:cubicBezTo>
                  <a:pt x="1684688" y="927520"/>
                  <a:pt x="1689006" y="920821"/>
                  <a:pt x="1696657" y="918075"/>
                </a:cubicBezTo>
                <a:cubicBezTo>
                  <a:pt x="1704309" y="915328"/>
                  <a:pt x="1709389" y="914153"/>
                  <a:pt x="1711897" y="914550"/>
                </a:cubicBezTo>
                <a:close/>
                <a:moveTo>
                  <a:pt x="655384" y="914550"/>
                </a:moveTo>
                <a:lnTo>
                  <a:pt x="843561" y="914550"/>
                </a:lnTo>
                <a:cubicBezTo>
                  <a:pt x="852637" y="913979"/>
                  <a:pt x="861713" y="914741"/>
                  <a:pt x="870789" y="916836"/>
                </a:cubicBezTo>
                <a:cubicBezTo>
                  <a:pt x="879865" y="918931"/>
                  <a:pt x="884752" y="925788"/>
                  <a:pt x="885450" y="937407"/>
                </a:cubicBezTo>
                <a:cubicBezTo>
                  <a:pt x="885275" y="943026"/>
                  <a:pt x="883530" y="947597"/>
                  <a:pt x="880214" y="951121"/>
                </a:cubicBezTo>
                <a:cubicBezTo>
                  <a:pt x="876898" y="954644"/>
                  <a:pt x="873058" y="957692"/>
                  <a:pt x="868695" y="960263"/>
                </a:cubicBezTo>
                <a:cubicBezTo>
                  <a:pt x="864426" y="962358"/>
                  <a:pt x="860967" y="964644"/>
                  <a:pt x="858317" y="967120"/>
                </a:cubicBezTo>
                <a:cubicBezTo>
                  <a:pt x="855668" y="969596"/>
                  <a:pt x="854303" y="973405"/>
                  <a:pt x="854224" y="978548"/>
                </a:cubicBezTo>
                <a:cubicBezTo>
                  <a:pt x="854303" y="983516"/>
                  <a:pt x="855096" y="988436"/>
                  <a:pt x="856604" y="993309"/>
                </a:cubicBezTo>
                <a:cubicBezTo>
                  <a:pt x="858111" y="998182"/>
                  <a:pt x="859857" y="1002912"/>
                  <a:pt x="861840" y="1007499"/>
                </a:cubicBezTo>
                <a:lnTo>
                  <a:pt x="956279" y="1223109"/>
                </a:lnTo>
                <a:lnTo>
                  <a:pt x="956279" y="1399101"/>
                </a:lnTo>
                <a:cubicBezTo>
                  <a:pt x="955692" y="1412625"/>
                  <a:pt x="956676" y="1421957"/>
                  <a:pt x="959232" y="1427100"/>
                </a:cubicBezTo>
                <a:cubicBezTo>
                  <a:pt x="961789" y="1432243"/>
                  <a:pt x="969440" y="1436624"/>
                  <a:pt x="982187" y="1440242"/>
                </a:cubicBezTo>
                <a:cubicBezTo>
                  <a:pt x="987219" y="1441766"/>
                  <a:pt x="991252" y="1444242"/>
                  <a:pt x="994284" y="1447671"/>
                </a:cubicBezTo>
                <a:cubicBezTo>
                  <a:pt x="997316" y="1451099"/>
                  <a:pt x="998872" y="1455480"/>
                  <a:pt x="998951" y="1460813"/>
                </a:cubicBezTo>
                <a:cubicBezTo>
                  <a:pt x="997967" y="1471463"/>
                  <a:pt x="993649" y="1478161"/>
                  <a:pt x="985997" y="1480907"/>
                </a:cubicBezTo>
                <a:cubicBezTo>
                  <a:pt x="978345" y="1483653"/>
                  <a:pt x="973265" y="1484828"/>
                  <a:pt x="970757" y="1484431"/>
                </a:cubicBezTo>
                <a:lnTo>
                  <a:pt x="755206" y="1484431"/>
                </a:lnTo>
                <a:cubicBezTo>
                  <a:pt x="752698" y="1484828"/>
                  <a:pt x="747618" y="1483653"/>
                  <a:pt x="739966" y="1480907"/>
                </a:cubicBezTo>
                <a:cubicBezTo>
                  <a:pt x="732315" y="1478161"/>
                  <a:pt x="727997" y="1471463"/>
                  <a:pt x="727012" y="1460813"/>
                </a:cubicBezTo>
                <a:cubicBezTo>
                  <a:pt x="727092" y="1455480"/>
                  <a:pt x="728647" y="1451099"/>
                  <a:pt x="731680" y="1447671"/>
                </a:cubicBezTo>
                <a:cubicBezTo>
                  <a:pt x="734712" y="1444242"/>
                  <a:pt x="738744" y="1441766"/>
                  <a:pt x="743776" y="1440242"/>
                </a:cubicBezTo>
                <a:cubicBezTo>
                  <a:pt x="756524" y="1436624"/>
                  <a:pt x="764175" y="1432243"/>
                  <a:pt x="766731" y="1427100"/>
                </a:cubicBezTo>
                <a:cubicBezTo>
                  <a:pt x="769287" y="1421957"/>
                  <a:pt x="770272" y="1412625"/>
                  <a:pt x="769684" y="1399101"/>
                </a:cubicBezTo>
                <a:lnTo>
                  <a:pt x="769684" y="1263488"/>
                </a:lnTo>
                <a:lnTo>
                  <a:pt x="654622" y="990738"/>
                </a:lnTo>
                <a:cubicBezTo>
                  <a:pt x="652178" y="983929"/>
                  <a:pt x="649447" y="977929"/>
                  <a:pt x="646431" y="972739"/>
                </a:cubicBezTo>
                <a:cubicBezTo>
                  <a:pt x="643415" y="967548"/>
                  <a:pt x="638779" y="962882"/>
                  <a:pt x="632524" y="958739"/>
                </a:cubicBezTo>
                <a:cubicBezTo>
                  <a:pt x="627460" y="956295"/>
                  <a:pt x="623301" y="953565"/>
                  <a:pt x="620047" y="950549"/>
                </a:cubicBezTo>
                <a:cubicBezTo>
                  <a:pt x="616792" y="947533"/>
                  <a:pt x="615109" y="942899"/>
                  <a:pt x="614998" y="936645"/>
                </a:cubicBezTo>
                <a:cubicBezTo>
                  <a:pt x="615681" y="925391"/>
                  <a:pt x="620412" y="918756"/>
                  <a:pt x="629191" y="916741"/>
                </a:cubicBezTo>
                <a:cubicBezTo>
                  <a:pt x="637969" y="914725"/>
                  <a:pt x="646701" y="913995"/>
                  <a:pt x="655384" y="914550"/>
                </a:cubicBezTo>
                <a:close/>
                <a:moveTo>
                  <a:pt x="981287" y="914384"/>
                </a:moveTo>
                <a:cubicBezTo>
                  <a:pt x="986555" y="914130"/>
                  <a:pt x="991704" y="914185"/>
                  <a:pt x="996733" y="914550"/>
                </a:cubicBezTo>
                <a:lnTo>
                  <a:pt x="1081269" y="914550"/>
                </a:lnTo>
                <a:cubicBezTo>
                  <a:pt x="1090550" y="914138"/>
                  <a:pt x="1099213" y="915344"/>
                  <a:pt x="1107258" y="918169"/>
                </a:cubicBezTo>
                <a:cubicBezTo>
                  <a:pt x="1115302" y="920995"/>
                  <a:pt x="1119585" y="927915"/>
                  <a:pt x="1120109" y="938931"/>
                </a:cubicBezTo>
                <a:cubicBezTo>
                  <a:pt x="1119982" y="945264"/>
                  <a:pt x="1118142" y="950121"/>
                  <a:pt x="1114588" y="953501"/>
                </a:cubicBezTo>
                <a:cubicBezTo>
                  <a:pt x="1111034" y="956882"/>
                  <a:pt x="1106528" y="959644"/>
                  <a:pt x="1101070" y="961787"/>
                </a:cubicBezTo>
                <a:cubicBezTo>
                  <a:pt x="1086060" y="967818"/>
                  <a:pt x="1074954" y="974802"/>
                  <a:pt x="1067751" y="982738"/>
                </a:cubicBezTo>
                <a:cubicBezTo>
                  <a:pt x="1060547" y="990675"/>
                  <a:pt x="1053630" y="1002229"/>
                  <a:pt x="1046998" y="1017404"/>
                </a:cubicBezTo>
                <a:lnTo>
                  <a:pt x="972281" y="1181206"/>
                </a:lnTo>
                <a:lnTo>
                  <a:pt x="947992" y="1127113"/>
                </a:lnTo>
                <a:lnTo>
                  <a:pt x="987594" y="1038736"/>
                </a:lnTo>
                <a:cubicBezTo>
                  <a:pt x="990736" y="1032339"/>
                  <a:pt x="993401" y="1025895"/>
                  <a:pt x="995591" y="1019403"/>
                </a:cubicBezTo>
                <a:cubicBezTo>
                  <a:pt x="997780" y="1012912"/>
                  <a:pt x="998923" y="1005896"/>
                  <a:pt x="999018" y="998357"/>
                </a:cubicBezTo>
                <a:cubicBezTo>
                  <a:pt x="998378" y="983801"/>
                  <a:pt x="993903" y="974141"/>
                  <a:pt x="985591" y="969377"/>
                </a:cubicBezTo>
                <a:cubicBezTo>
                  <a:pt x="977280" y="964613"/>
                  <a:pt x="968968" y="960653"/>
                  <a:pt x="960657" y="957498"/>
                </a:cubicBezTo>
                <a:cubicBezTo>
                  <a:pt x="952345" y="954342"/>
                  <a:pt x="947870" y="947899"/>
                  <a:pt x="947230" y="938169"/>
                </a:cubicBezTo>
                <a:cubicBezTo>
                  <a:pt x="948151" y="925185"/>
                  <a:pt x="954116" y="917820"/>
                  <a:pt x="965127" y="916074"/>
                </a:cubicBezTo>
                <a:cubicBezTo>
                  <a:pt x="970633" y="915201"/>
                  <a:pt x="976020" y="914637"/>
                  <a:pt x="981287" y="914384"/>
                </a:cubicBezTo>
                <a:close/>
                <a:moveTo>
                  <a:pt x="1395253" y="903120"/>
                </a:moveTo>
                <a:cubicBezTo>
                  <a:pt x="1449026" y="908530"/>
                  <a:pt x="1493429" y="925057"/>
                  <a:pt x="1528462" y="952701"/>
                </a:cubicBezTo>
                <a:cubicBezTo>
                  <a:pt x="1563495" y="980346"/>
                  <a:pt x="1589555" y="1015609"/>
                  <a:pt x="1606642" y="1058490"/>
                </a:cubicBezTo>
                <a:cubicBezTo>
                  <a:pt x="1623729" y="1101371"/>
                  <a:pt x="1632239" y="1148372"/>
                  <a:pt x="1632173" y="1199493"/>
                </a:cubicBezTo>
                <a:cubicBezTo>
                  <a:pt x="1632239" y="1250613"/>
                  <a:pt x="1623729" y="1297614"/>
                  <a:pt x="1606642" y="1340496"/>
                </a:cubicBezTo>
                <a:cubicBezTo>
                  <a:pt x="1589555" y="1383377"/>
                  <a:pt x="1563495" y="1418639"/>
                  <a:pt x="1528462" y="1446283"/>
                </a:cubicBezTo>
                <a:cubicBezTo>
                  <a:pt x="1493429" y="1473927"/>
                  <a:pt x="1449026" y="1490453"/>
                  <a:pt x="1395253" y="1495861"/>
                </a:cubicBezTo>
                <a:lnTo>
                  <a:pt x="1395253" y="1451672"/>
                </a:lnTo>
                <a:cubicBezTo>
                  <a:pt x="1412556" y="1444911"/>
                  <a:pt x="1423519" y="1436530"/>
                  <a:pt x="1428143" y="1426531"/>
                </a:cubicBezTo>
                <a:cubicBezTo>
                  <a:pt x="1432766" y="1416531"/>
                  <a:pt x="1434768" y="1406627"/>
                  <a:pt x="1434148" y="1396818"/>
                </a:cubicBezTo>
                <a:lnTo>
                  <a:pt x="1434148" y="1002168"/>
                </a:lnTo>
                <a:cubicBezTo>
                  <a:pt x="1434768" y="992359"/>
                  <a:pt x="1432766" y="982455"/>
                  <a:pt x="1428143" y="972455"/>
                </a:cubicBezTo>
                <a:cubicBezTo>
                  <a:pt x="1423519" y="962455"/>
                  <a:pt x="1412556" y="954075"/>
                  <a:pt x="1395253" y="947313"/>
                </a:cubicBezTo>
                <a:close/>
                <a:moveTo>
                  <a:pt x="1360934" y="903120"/>
                </a:moveTo>
                <a:lnTo>
                  <a:pt x="1360934" y="947313"/>
                </a:lnTo>
                <a:cubicBezTo>
                  <a:pt x="1343631" y="954075"/>
                  <a:pt x="1332668" y="962455"/>
                  <a:pt x="1328045" y="972455"/>
                </a:cubicBezTo>
                <a:cubicBezTo>
                  <a:pt x="1323421" y="982455"/>
                  <a:pt x="1321419" y="992359"/>
                  <a:pt x="1322039" y="1002168"/>
                </a:cubicBezTo>
                <a:lnTo>
                  <a:pt x="1322039" y="1396818"/>
                </a:lnTo>
                <a:cubicBezTo>
                  <a:pt x="1321419" y="1406627"/>
                  <a:pt x="1323421" y="1416531"/>
                  <a:pt x="1328045" y="1426531"/>
                </a:cubicBezTo>
                <a:cubicBezTo>
                  <a:pt x="1332668" y="1436530"/>
                  <a:pt x="1343631" y="1444911"/>
                  <a:pt x="1360934" y="1451672"/>
                </a:cubicBezTo>
                <a:lnTo>
                  <a:pt x="1360934" y="1495861"/>
                </a:lnTo>
                <a:cubicBezTo>
                  <a:pt x="1307161" y="1490453"/>
                  <a:pt x="1262757" y="1473927"/>
                  <a:pt x="1227724" y="1446283"/>
                </a:cubicBezTo>
                <a:cubicBezTo>
                  <a:pt x="1192691" y="1418639"/>
                  <a:pt x="1166632" y="1383377"/>
                  <a:pt x="1149545" y="1340496"/>
                </a:cubicBezTo>
                <a:cubicBezTo>
                  <a:pt x="1132458" y="1297614"/>
                  <a:pt x="1123948" y="1250613"/>
                  <a:pt x="1124014" y="1199493"/>
                </a:cubicBezTo>
                <a:cubicBezTo>
                  <a:pt x="1123948" y="1148372"/>
                  <a:pt x="1132458" y="1101371"/>
                  <a:pt x="1149545" y="1058490"/>
                </a:cubicBezTo>
                <a:cubicBezTo>
                  <a:pt x="1166632" y="1015609"/>
                  <a:pt x="1192691" y="980346"/>
                  <a:pt x="1227724" y="952701"/>
                </a:cubicBezTo>
                <a:cubicBezTo>
                  <a:pt x="1262757" y="925057"/>
                  <a:pt x="1307161" y="908530"/>
                  <a:pt x="1360934" y="903120"/>
                </a:cubicBezTo>
                <a:close/>
                <a:moveTo>
                  <a:pt x="1756855" y="143363"/>
                </a:moveTo>
                <a:lnTo>
                  <a:pt x="1758376" y="143363"/>
                </a:lnTo>
                <a:lnTo>
                  <a:pt x="1800956" y="219541"/>
                </a:lnTo>
                <a:lnTo>
                  <a:pt x="1800956" y="449635"/>
                </a:lnTo>
                <a:cubicBezTo>
                  <a:pt x="1805548" y="480228"/>
                  <a:pt x="1812625" y="500407"/>
                  <a:pt x="1822186" y="510172"/>
                </a:cubicBezTo>
                <a:cubicBezTo>
                  <a:pt x="1831747" y="519937"/>
                  <a:pt x="1840630" y="526230"/>
                  <a:pt x="1848836" y="529052"/>
                </a:cubicBezTo>
                <a:cubicBezTo>
                  <a:pt x="1857041" y="531875"/>
                  <a:pt x="1861408" y="538168"/>
                  <a:pt x="1861935" y="547933"/>
                </a:cubicBezTo>
                <a:cubicBezTo>
                  <a:pt x="1860807" y="559188"/>
                  <a:pt x="1855249" y="565824"/>
                  <a:pt x="1845261" y="567840"/>
                </a:cubicBezTo>
                <a:cubicBezTo>
                  <a:pt x="1835273" y="569856"/>
                  <a:pt x="1827618" y="570587"/>
                  <a:pt x="1822299" y="570031"/>
                </a:cubicBezTo>
                <a:lnTo>
                  <a:pt x="1735519" y="570031"/>
                </a:lnTo>
                <a:cubicBezTo>
                  <a:pt x="1730201" y="570587"/>
                  <a:pt x="1722549" y="569856"/>
                  <a:pt x="1712564" y="567840"/>
                </a:cubicBezTo>
                <a:cubicBezTo>
                  <a:pt x="1702579" y="565824"/>
                  <a:pt x="1697023" y="559188"/>
                  <a:pt x="1695895" y="547933"/>
                </a:cubicBezTo>
                <a:cubicBezTo>
                  <a:pt x="1696422" y="538168"/>
                  <a:pt x="1700787" y="531875"/>
                  <a:pt x="1708990" y="529052"/>
                </a:cubicBezTo>
                <a:cubicBezTo>
                  <a:pt x="1717194" y="526230"/>
                  <a:pt x="1726074" y="519937"/>
                  <a:pt x="1735632" y="510172"/>
                </a:cubicBezTo>
                <a:cubicBezTo>
                  <a:pt x="1745190" y="500407"/>
                  <a:pt x="1752265" y="480228"/>
                  <a:pt x="1756855" y="449635"/>
                </a:cubicBezTo>
                <a:close/>
                <a:moveTo>
                  <a:pt x="1301910" y="106830"/>
                </a:moveTo>
                <a:lnTo>
                  <a:pt x="1304195" y="106830"/>
                </a:lnTo>
                <a:lnTo>
                  <a:pt x="1323944" y="192936"/>
                </a:lnTo>
                <a:lnTo>
                  <a:pt x="1252316" y="453445"/>
                </a:lnTo>
                <a:cubicBezTo>
                  <a:pt x="1246381" y="476019"/>
                  <a:pt x="1245684" y="492212"/>
                  <a:pt x="1250223" y="502023"/>
                </a:cubicBezTo>
                <a:cubicBezTo>
                  <a:pt x="1254762" y="511833"/>
                  <a:pt x="1263587" y="519263"/>
                  <a:pt x="1276700" y="524311"/>
                </a:cubicBezTo>
                <a:cubicBezTo>
                  <a:pt x="1282986" y="526740"/>
                  <a:pt x="1288320" y="529693"/>
                  <a:pt x="1292702" y="533169"/>
                </a:cubicBezTo>
                <a:cubicBezTo>
                  <a:pt x="1297083" y="536646"/>
                  <a:pt x="1299369" y="542075"/>
                  <a:pt x="1299560" y="549457"/>
                </a:cubicBezTo>
                <a:cubicBezTo>
                  <a:pt x="1298862" y="559649"/>
                  <a:pt x="1294162" y="565745"/>
                  <a:pt x="1285463" y="567745"/>
                </a:cubicBezTo>
                <a:cubicBezTo>
                  <a:pt x="1276763" y="569745"/>
                  <a:pt x="1268254" y="570507"/>
                  <a:pt x="1259936" y="570031"/>
                </a:cubicBezTo>
                <a:lnTo>
                  <a:pt x="1172367" y="570031"/>
                </a:lnTo>
                <a:cubicBezTo>
                  <a:pt x="1163928" y="570460"/>
                  <a:pt x="1154918" y="569412"/>
                  <a:pt x="1145338" y="566888"/>
                </a:cubicBezTo>
                <a:cubicBezTo>
                  <a:pt x="1135757" y="564364"/>
                  <a:pt x="1130554" y="557791"/>
                  <a:pt x="1129729" y="547171"/>
                </a:cubicBezTo>
                <a:cubicBezTo>
                  <a:pt x="1129920" y="538614"/>
                  <a:pt x="1132775" y="533058"/>
                  <a:pt x="1138295" y="530502"/>
                </a:cubicBezTo>
                <a:cubicBezTo>
                  <a:pt x="1143815" y="527946"/>
                  <a:pt x="1150858" y="524867"/>
                  <a:pt x="1159423" y="521263"/>
                </a:cubicBezTo>
                <a:cubicBezTo>
                  <a:pt x="1167639" y="517644"/>
                  <a:pt x="1176333" y="510024"/>
                  <a:pt x="1185507" y="498403"/>
                </a:cubicBezTo>
                <a:cubicBezTo>
                  <a:pt x="1194681" y="486783"/>
                  <a:pt x="1203007" y="467733"/>
                  <a:pt x="1210486" y="441253"/>
                </a:cubicBezTo>
                <a:close/>
                <a:moveTo>
                  <a:pt x="2651348" y="150"/>
                </a:moveTo>
                <a:lnTo>
                  <a:pt x="2781650" y="150"/>
                </a:lnTo>
                <a:cubicBezTo>
                  <a:pt x="2791334" y="-326"/>
                  <a:pt x="2800351" y="817"/>
                  <a:pt x="2808701" y="3579"/>
                </a:cubicBezTo>
                <a:cubicBezTo>
                  <a:pt x="2817051" y="6341"/>
                  <a:pt x="2821496" y="13579"/>
                  <a:pt x="2822036" y="25292"/>
                </a:cubicBezTo>
                <a:cubicBezTo>
                  <a:pt x="2821718" y="33800"/>
                  <a:pt x="2818734" y="40022"/>
                  <a:pt x="2813083" y="43958"/>
                </a:cubicBezTo>
                <a:cubicBezTo>
                  <a:pt x="2807431" y="47895"/>
                  <a:pt x="2801018" y="51069"/>
                  <a:pt x="2793842" y="53482"/>
                </a:cubicBezTo>
                <a:cubicBezTo>
                  <a:pt x="2768585" y="63275"/>
                  <a:pt x="2748995" y="75687"/>
                  <a:pt x="2735073" y="90718"/>
                </a:cubicBezTo>
                <a:cubicBezTo>
                  <a:pt x="2721150" y="105749"/>
                  <a:pt x="2706704" y="124066"/>
                  <a:pt x="2691734" y="145668"/>
                </a:cubicBezTo>
                <a:lnTo>
                  <a:pt x="2677256" y="165477"/>
                </a:lnTo>
                <a:lnTo>
                  <a:pt x="2799938" y="486987"/>
                </a:lnTo>
                <a:cubicBezTo>
                  <a:pt x="2802954" y="495384"/>
                  <a:pt x="2806066" y="502780"/>
                  <a:pt x="2809273" y="509177"/>
                </a:cubicBezTo>
                <a:cubicBezTo>
                  <a:pt x="2812479" y="515573"/>
                  <a:pt x="2818258" y="520874"/>
                  <a:pt x="2826608" y="525081"/>
                </a:cubicBezTo>
                <a:cubicBezTo>
                  <a:pt x="2832371" y="527525"/>
                  <a:pt x="2836847" y="530445"/>
                  <a:pt x="2840038" y="533842"/>
                </a:cubicBezTo>
                <a:cubicBezTo>
                  <a:pt x="2843229" y="537239"/>
                  <a:pt x="2844848" y="542445"/>
                  <a:pt x="2844896" y="549461"/>
                </a:cubicBezTo>
                <a:cubicBezTo>
                  <a:pt x="2844166" y="559984"/>
                  <a:pt x="2839340" y="566174"/>
                  <a:pt x="2830418" y="568031"/>
                </a:cubicBezTo>
                <a:cubicBezTo>
                  <a:pt x="2821496" y="569888"/>
                  <a:pt x="2812860" y="570555"/>
                  <a:pt x="2804510" y="570031"/>
                </a:cubicBezTo>
                <a:lnTo>
                  <a:pt x="2613248" y="570031"/>
                </a:lnTo>
                <a:cubicBezTo>
                  <a:pt x="2603898" y="570523"/>
                  <a:pt x="2594976" y="569539"/>
                  <a:pt x="2586483" y="567079"/>
                </a:cubicBezTo>
                <a:cubicBezTo>
                  <a:pt x="2577990" y="564619"/>
                  <a:pt x="2573449" y="557730"/>
                  <a:pt x="2572862" y="546413"/>
                </a:cubicBezTo>
                <a:cubicBezTo>
                  <a:pt x="2573248" y="538348"/>
                  <a:pt x="2575948" y="532638"/>
                  <a:pt x="2580962" y="529285"/>
                </a:cubicBezTo>
                <a:cubicBezTo>
                  <a:pt x="2585976" y="525932"/>
                  <a:pt x="2590990" y="523044"/>
                  <a:pt x="2596004" y="520622"/>
                </a:cubicBezTo>
                <a:cubicBezTo>
                  <a:pt x="2601019" y="518200"/>
                  <a:pt x="2603718" y="514353"/>
                  <a:pt x="2604104" y="509081"/>
                </a:cubicBezTo>
                <a:cubicBezTo>
                  <a:pt x="2603993" y="505796"/>
                  <a:pt x="2603263" y="501891"/>
                  <a:pt x="2601913" y="497367"/>
                </a:cubicBezTo>
                <a:cubicBezTo>
                  <a:pt x="2600564" y="492844"/>
                  <a:pt x="2599262" y="489130"/>
                  <a:pt x="2598008" y="486225"/>
                </a:cubicBezTo>
                <a:lnTo>
                  <a:pt x="2550764" y="344517"/>
                </a:lnTo>
                <a:cubicBezTo>
                  <a:pt x="2548351" y="337247"/>
                  <a:pt x="2546129" y="329692"/>
                  <a:pt x="2544097" y="321851"/>
                </a:cubicBezTo>
                <a:cubicBezTo>
                  <a:pt x="2542065" y="314010"/>
                  <a:pt x="2540985" y="306074"/>
                  <a:pt x="2540858" y="298043"/>
                </a:cubicBezTo>
                <a:cubicBezTo>
                  <a:pt x="2541017" y="290234"/>
                  <a:pt x="2542795" y="283377"/>
                  <a:pt x="2546192" y="277472"/>
                </a:cubicBezTo>
                <a:cubicBezTo>
                  <a:pt x="2549589" y="271568"/>
                  <a:pt x="2553653" y="265473"/>
                  <a:pt x="2558384" y="259187"/>
                </a:cubicBezTo>
                <a:lnTo>
                  <a:pt x="2646776" y="133478"/>
                </a:lnTo>
                <a:cubicBezTo>
                  <a:pt x="2652269" y="126288"/>
                  <a:pt x="2656904" y="118765"/>
                  <a:pt x="2660683" y="110908"/>
                </a:cubicBezTo>
                <a:cubicBezTo>
                  <a:pt x="2664461" y="103051"/>
                  <a:pt x="2666429" y="94575"/>
                  <a:pt x="2666588" y="85480"/>
                </a:cubicBezTo>
                <a:cubicBezTo>
                  <a:pt x="2666525" y="75338"/>
                  <a:pt x="2663984" y="67243"/>
                  <a:pt x="2658968" y="61196"/>
                </a:cubicBezTo>
                <a:cubicBezTo>
                  <a:pt x="2653952" y="55148"/>
                  <a:pt x="2646840" y="50291"/>
                  <a:pt x="2637632" y="46625"/>
                </a:cubicBezTo>
                <a:cubicBezTo>
                  <a:pt x="2631314" y="44260"/>
                  <a:pt x="2625853" y="41562"/>
                  <a:pt x="2621249" y="38530"/>
                </a:cubicBezTo>
                <a:cubicBezTo>
                  <a:pt x="2616645" y="35498"/>
                  <a:pt x="2614233" y="30324"/>
                  <a:pt x="2614010" y="23007"/>
                </a:cubicBezTo>
                <a:cubicBezTo>
                  <a:pt x="2614566" y="11721"/>
                  <a:pt x="2618788" y="4960"/>
                  <a:pt x="2626678" y="2722"/>
                </a:cubicBezTo>
                <a:cubicBezTo>
                  <a:pt x="2634568" y="484"/>
                  <a:pt x="2642792" y="-374"/>
                  <a:pt x="2651348" y="150"/>
                </a:cubicBezTo>
                <a:close/>
                <a:moveTo>
                  <a:pt x="2311591" y="150"/>
                </a:moveTo>
                <a:lnTo>
                  <a:pt x="2527142" y="150"/>
                </a:lnTo>
                <a:cubicBezTo>
                  <a:pt x="2529650" y="-247"/>
                  <a:pt x="2534730" y="928"/>
                  <a:pt x="2542382" y="3674"/>
                </a:cubicBezTo>
                <a:cubicBezTo>
                  <a:pt x="2550034" y="6420"/>
                  <a:pt x="2554352" y="13118"/>
                  <a:pt x="2555336" y="23769"/>
                </a:cubicBezTo>
                <a:cubicBezTo>
                  <a:pt x="2555257" y="29102"/>
                  <a:pt x="2553701" y="33483"/>
                  <a:pt x="2550669" y="36911"/>
                </a:cubicBezTo>
                <a:cubicBezTo>
                  <a:pt x="2547637" y="40339"/>
                  <a:pt x="2543605" y="42816"/>
                  <a:pt x="2538572" y="44339"/>
                </a:cubicBezTo>
                <a:cubicBezTo>
                  <a:pt x="2525825" y="47958"/>
                  <a:pt x="2518174" y="52339"/>
                  <a:pt x="2515617" y="57482"/>
                </a:cubicBezTo>
                <a:cubicBezTo>
                  <a:pt x="2513061" y="62624"/>
                  <a:pt x="2512077" y="71957"/>
                  <a:pt x="2512664" y="85480"/>
                </a:cubicBezTo>
                <a:lnTo>
                  <a:pt x="2512664" y="484701"/>
                </a:lnTo>
                <a:cubicBezTo>
                  <a:pt x="2512077" y="498225"/>
                  <a:pt x="2513061" y="507558"/>
                  <a:pt x="2515617" y="512700"/>
                </a:cubicBezTo>
                <a:cubicBezTo>
                  <a:pt x="2518174" y="517843"/>
                  <a:pt x="2525825" y="522224"/>
                  <a:pt x="2538572" y="525842"/>
                </a:cubicBezTo>
                <a:cubicBezTo>
                  <a:pt x="2543605" y="527366"/>
                  <a:pt x="2547637" y="529842"/>
                  <a:pt x="2550669" y="533271"/>
                </a:cubicBezTo>
                <a:cubicBezTo>
                  <a:pt x="2553701" y="536699"/>
                  <a:pt x="2555257" y="541080"/>
                  <a:pt x="2555336" y="546413"/>
                </a:cubicBezTo>
                <a:cubicBezTo>
                  <a:pt x="2554352" y="557063"/>
                  <a:pt x="2550034" y="563761"/>
                  <a:pt x="2542382" y="566507"/>
                </a:cubicBezTo>
                <a:cubicBezTo>
                  <a:pt x="2534730" y="569253"/>
                  <a:pt x="2529650" y="570428"/>
                  <a:pt x="2527142" y="570031"/>
                </a:cubicBezTo>
                <a:lnTo>
                  <a:pt x="2311591" y="570031"/>
                </a:lnTo>
                <a:cubicBezTo>
                  <a:pt x="2309083" y="570428"/>
                  <a:pt x="2304003" y="569253"/>
                  <a:pt x="2296351" y="566507"/>
                </a:cubicBezTo>
                <a:cubicBezTo>
                  <a:pt x="2288699" y="563761"/>
                  <a:pt x="2284381" y="557063"/>
                  <a:pt x="2283397" y="546413"/>
                </a:cubicBezTo>
                <a:cubicBezTo>
                  <a:pt x="2283477" y="541080"/>
                  <a:pt x="2285032" y="536699"/>
                  <a:pt x="2288065" y="533271"/>
                </a:cubicBezTo>
                <a:cubicBezTo>
                  <a:pt x="2291097" y="529842"/>
                  <a:pt x="2295129" y="527366"/>
                  <a:pt x="2300161" y="525842"/>
                </a:cubicBezTo>
                <a:cubicBezTo>
                  <a:pt x="2312909" y="522224"/>
                  <a:pt x="2320560" y="517843"/>
                  <a:pt x="2323116" y="512700"/>
                </a:cubicBezTo>
                <a:cubicBezTo>
                  <a:pt x="2325672" y="507558"/>
                  <a:pt x="2326656" y="498225"/>
                  <a:pt x="2326069" y="484701"/>
                </a:cubicBezTo>
                <a:lnTo>
                  <a:pt x="2326069" y="85480"/>
                </a:lnTo>
                <a:cubicBezTo>
                  <a:pt x="2326656" y="71957"/>
                  <a:pt x="2325672" y="62624"/>
                  <a:pt x="2323116" y="57482"/>
                </a:cubicBezTo>
                <a:cubicBezTo>
                  <a:pt x="2320560" y="52339"/>
                  <a:pt x="2312909" y="47958"/>
                  <a:pt x="2300161" y="44339"/>
                </a:cubicBezTo>
                <a:cubicBezTo>
                  <a:pt x="2295129" y="42816"/>
                  <a:pt x="2291097" y="40339"/>
                  <a:pt x="2288065" y="36911"/>
                </a:cubicBezTo>
                <a:cubicBezTo>
                  <a:pt x="2285032" y="33483"/>
                  <a:pt x="2283477" y="29102"/>
                  <a:pt x="2283397" y="23769"/>
                </a:cubicBezTo>
                <a:cubicBezTo>
                  <a:pt x="2284381" y="13118"/>
                  <a:pt x="2288699" y="6420"/>
                  <a:pt x="2296351" y="3674"/>
                </a:cubicBezTo>
                <a:cubicBezTo>
                  <a:pt x="2304003" y="928"/>
                  <a:pt x="2309083" y="-247"/>
                  <a:pt x="2311591" y="150"/>
                </a:cubicBezTo>
                <a:close/>
                <a:moveTo>
                  <a:pt x="2079933" y="150"/>
                </a:moveTo>
                <a:lnTo>
                  <a:pt x="2183480" y="150"/>
                </a:lnTo>
                <a:cubicBezTo>
                  <a:pt x="2188179" y="-231"/>
                  <a:pt x="2194592" y="912"/>
                  <a:pt x="2202720" y="3577"/>
                </a:cubicBezTo>
                <a:cubicBezTo>
                  <a:pt x="2210849" y="6243"/>
                  <a:pt x="2215357" y="12718"/>
                  <a:pt x="2216246" y="23002"/>
                </a:cubicBezTo>
                <a:cubicBezTo>
                  <a:pt x="2215475" y="33437"/>
                  <a:pt x="2210075" y="40499"/>
                  <a:pt x="2200046" y="44191"/>
                </a:cubicBezTo>
                <a:cubicBezTo>
                  <a:pt x="2190018" y="47882"/>
                  <a:pt x="2179990" y="55679"/>
                  <a:pt x="2169962" y="67580"/>
                </a:cubicBezTo>
                <a:cubicBezTo>
                  <a:pt x="2159933" y="79482"/>
                  <a:pt x="2154533" y="102965"/>
                  <a:pt x="2153762" y="138031"/>
                </a:cubicBezTo>
                <a:lnTo>
                  <a:pt x="2153762" y="323143"/>
                </a:lnTo>
                <a:lnTo>
                  <a:pt x="2152241" y="323143"/>
                </a:lnTo>
                <a:lnTo>
                  <a:pt x="2109661" y="246203"/>
                </a:lnTo>
                <a:lnTo>
                  <a:pt x="2109661" y="138031"/>
                </a:lnTo>
                <a:cubicBezTo>
                  <a:pt x="2108890" y="102965"/>
                  <a:pt x="2103488" y="79482"/>
                  <a:pt x="2093456" y="67580"/>
                </a:cubicBezTo>
                <a:cubicBezTo>
                  <a:pt x="2083425" y="55679"/>
                  <a:pt x="2073393" y="47882"/>
                  <a:pt x="2063362" y="44191"/>
                </a:cubicBezTo>
                <a:cubicBezTo>
                  <a:pt x="2053330" y="40499"/>
                  <a:pt x="2047929" y="33437"/>
                  <a:pt x="2047157" y="23002"/>
                </a:cubicBezTo>
                <a:cubicBezTo>
                  <a:pt x="2048046" y="12718"/>
                  <a:pt x="2052556" y="6243"/>
                  <a:pt x="2060687" y="3578"/>
                </a:cubicBezTo>
                <a:cubicBezTo>
                  <a:pt x="2068817" y="912"/>
                  <a:pt x="2075233" y="-231"/>
                  <a:pt x="2079933" y="150"/>
                </a:cubicBezTo>
                <a:close/>
                <a:moveTo>
                  <a:pt x="1736281" y="150"/>
                </a:moveTo>
                <a:lnTo>
                  <a:pt x="1932060" y="150"/>
                </a:lnTo>
                <a:lnTo>
                  <a:pt x="2153762" y="385627"/>
                </a:lnTo>
                <a:lnTo>
                  <a:pt x="2153762" y="570031"/>
                </a:lnTo>
                <a:lnTo>
                  <a:pt x="2040297" y="570031"/>
                </a:lnTo>
                <a:lnTo>
                  <a:pt x="1761417" y="89277"/>
                </a:lnTo>
                <a:cubicBezTo>
                  <a:pt x="1755945" y="78755"/>
                  <a:pt x="1750709" y="70280"/>
                  <a:pt x="1745710" y="63852"/>
                </a:cubicBezTo>
                <a:cubicBezTo>
                  <a:pt x="1740710" y="57425"/>
                  <a:pt x="1732233" y="52188"/>
                  <a:pt x="1720279" y="48141"/>
                </a:cubicBezTo>
                <a:cubicBezTo>
                  <a:pt x="1713659" y="46173"/>
                  <a:pt x="1708230" y="43634"/>
                  <a:pt x="1703992" y="40523"/>
                </a:cubicBezTo>
                <a:cubicBezTo>
                  <a:pt x="1699753" y="37412"/>
                  <a:pt x="1697562" y="31826"/>
                  <a:pt x="1697419" y="23764"/>
                </a:cubicBezTo>
                <a:cubicBezTo>
                  <a:pt x="1698038" y="12829"/>
                  <a:pt x="1702515" y="6132"/>
                  <a:pt x="1710850" y="3672"/>
                </a:cubicBezTo>
                <a:cubicBezTo>
                  <a:pt x="1719184" y="1212"/>
                  <a:pt x="1727661" y="38"/>
                  <a:pt x="1736281" y="150"/>
                </a:cubicBezTo>
                <a:close/>
                <a:moveTo>
                  <a:pt x="1330802" y="150"/>
                </a:moveTo>
                <a:lnTo>
                  <a:pt x="1499204" y="150"/>
                </a:lnTo>
                <a:lnTo>
                  <a:pt x="1613504" y="481639"/>
                </a:lnTo>
                <a:cubicBezTo>
                  <a:pt x="1615282" y="492275"/>
                  <a:pt x="1617631" y="501292"/>
                  <a:pt x="1620552" y="508690"/>
                </a:cubicBezTo>
                <a:cubicBezTo>
                  <a:pt x="1623474" y="516088"/>
                  <a:pt x="1630014" y="522057"/>
                  <a:pt x="1640174" y="526597"/>
                </a:cubicBezTo>
                <a:cubicBezTo>
                  <a:pt x="1645635" y="528724"/>
                  <a:pt x="1650143" y="531518"/>
                  <a:pt x="1653700" y="534979"/>
                </a:cubicBezTo>
                <a:cubicBezTo>
                  <a:pt x="1657255" y="538440"/>
                  <a:pt x="1659097" y="543520"/>
                  <a:pt x="1659224" y="550219"/>
                </a:cubicBezTo>
                <a:cubicBezTo>
                  <a:pt x="1658382" y="560046"/>
                  <a:pt x="1653207" y="565919"/>
                  <a:pt x="1643698" y="567840"/>
                </a:cubicBezTo>
                <a:cubicBezTo>
                  <a:pt x="1634189" y="569761"/>
                  <a:pt x="1625394" y="570491"/>
                  <a:pt x="1617314" y="570031"/>
                </a:cubicBezTo>
                <a:lnTo>
                  <a:pt x="1427576" y="570031"/>
                </a:lnTo>
                <a:cubicBezTo>
                  <a:pt x="1419353" y="570380"/>
                  <a:pt x="1411225" y="569301"/>
                  <a:pt x="1403192" y="566793"/>
                </a:cubicBezTo>
                <a:cubicBezTo>
                  <a:pt x="1395159" y="564284"/>
                  <a:pt x="1390841" y="558252"/>
                  <a:pt x="1390238" y="548695"/>
                </a:cubicBezTo>
                <a:cubicBezTo>
                  <a:pt x="1390222" y="542805"/>
                  <a:pt x="1391397" y="538392"/>
                  <a:pt x="1393762" y="535455"/>
                </a:cubicBezTo>
                <a:cubicBezTo>
                  <a:pt x="1396128" y="532518"/>
                  <a:pt x="1399779" y="529820"/>
                  <a:pt x="1404716" y="527359"/>
                </a:cubicBezTo>
                <a:cubicBezTo>
                  <a:pt x="1414479" y="522279"/>
                  <a:pt x="1420480" y="516818"/>
                  <a:pt x="1422718" y="510976"/>
                </a:cubicBezTo>
                <a:cubicBezTo>
                  <a:pt x="1424957" y="505134"/>
                  <a:pt x="1424290" y="495101"/>
                  <a:pt x="1420718" y="480877"/>
                </a:cubicBezTo>
                <a:lnTo>
                  <a:pt x="1405478" y="422203"/>
                </a:lnTo>
                <a:lnTo>
                  <a:pt x="1294226" y="422203"/>
                </a:lnTo>
                <a:lnTo>
                  <a:pt x="1304894" y="378102"/>
                </a:lnTo>
                <a:lnTo>
                  <a:pt x="1397858" y="378102"/>
                </a:lnTo>
                <a:lnTo>
                  <a:pt x="1320896" y="41298"/>
                </a:lnTo>
                <a:close/>
                <a:moveTo>
                  <a:pt x="847014" y="150"/>
                </a:moveTo>
                <a:lnTo>
                  <a:pt x="1062578" y="150"/>
                </a:lnTo>
                <a:cubicBezTo>
                  <a:pt x="1065086" y="-247"/>
                  <a:pt x="1070166" y="928"/>
                  <a:pt x="1077818" y="3675"/>
                </a:cubicBezTo>
                <a:cubicBezTo>
                  <a:pt x="1085470" y="6421"/>
                  <a:pt x="1089788" y="13120"/>
                  <a:pt x="1090772" y="23772"/>
                </a:cubicBezTo>
                <a:cubicBezTo>
                  <a:pt x="1090693" y="29106"/>
                  <a:pt x="1089137" y="33488"/>
                  <a:pt x="1086105" y="36917"/>
                </a:cubicBezTo>
                <a:cubicBezTo>
                  <a:pt x="1083073" y="40346"/>
                  <a:pt x="1079041" y="42822"/>
                  <a:pt x="1074008" y="44346"/>
                </a:cubicBezTo>
                <a:cubicBezTo>
                  <a:pt x="1061261" y="47966"/>
                  <a:pt x="1053610" y="52347"/>
                  <a:pt x="1051053" y="57491"/>
                </a:cubicBezTo>
                <a:cubicBezTo>
                  <a:pt x="1048497" y="62634"/>
                  <a:pt x="1047513" y="71969"/>
                  <a:pt x="1048100" y="85494"/>
                </a:cubicBezTo>
                <a:lnTo>
                  <a:pt x="1048100" y="484687"/>
                </a:lnTo>
                <a:cubicBezTo>
                  <a:pt x="1047513" y="498213"/>
                  <a:pt x="1048497" y="507547"/>
                  <a:pt x="1051053" y="512691"/>
                </a:cubicBezTo>
                <a:cubicBezTo>
                  <a:pt x="1053610" y="517834"/>
                  <a:pt x="1061261" y="522216"/>
                  <a:pt x="1074008" y="525835"/>
                </a:cubicBezTo>
                <a:cubicBezTo>
                  <a:pt x="1079041" y="527359"/>
                  <a:pt x="1083073" y="529836"/>
                  <a:pt x="1086105" y="533265"/>
                </a:cubicBezTo>
                <a:cubicBezTo>
                  <a:pt x="1089137" y="536694"/>
                  <a:pt x="1090693" y="541075"/>
                  <a:pt x="1090772" y="546409"/>
                </a:cubicBezTo>
                <a:cubicBezTo>
                  <a:pt x="1089788" y="557061"/>
                  <a:pt x="1085470" y="563760"/>
                  <a:pt x="1077818" y="566507"/>
                </a:cubicBezTo>
                <a:cubicBezTo>
                  <a:pt x="1070166" y="569253"/>
                  <a:pt x="1065086" y="570428"/>
                  <a:pt x="1062578" y="570031"/>
                </a:cubicBezTo>
                <a:lnTo>
                  <a:pt x="847014" y="570031"/>
                </a:lnTo>
                <a:cubicBezTo>
                  <a:pt x="844504" y="570428"/>
                  <a:pt x="839419" y="569253"/>
                  <a:pt x="831760" y="566507"/>
                </a:cubicBezTo>
                <a:cubicBezTo>
                  <a:pt x="824101" y="563760"/>
                  <a:pt x="819779" y="557061"/>
                  <a:pt x="818794" y="546409"/>
                </a:cubicBezTo>
                <a:cubicBezTo>
                  <a:pt x="818873" y="541075"/>
                  <a:pt x="820430" y="536694"/>
                  <a:pt x="823465" y="533265"/>
                </a:cubicBezTo>
                <a:cubicBezTo>
                  <a:pt x="826500" y="529836"/>
                  <a:pt x="830536" y="527359"/>
                  <a:pt x="835573" y="525835"/>
                </a:cubicBezTo>
                <a:cubicBezTo>
                  <a:pt x="848332" y="522216"/>
                  <a:pt x="855991" y="517834"/>
                  <a:pt x="858549" y="512691"/>
                </a:cubicBezTo>
                <a:cubicBezTo>
                  <a:pt x="861108" y="507547"/>
                  <a:pt x="862093" y="498213"/>
                  <a:pt x="861505" y="484687"/>
                </a:cubicBezTo>
                <a:lnTo>
                  <a:pt x="861505" y="302569"/>
                </a:lnTo>
                <a:lnTo>
                  <a:pt x="794387" y="302569"/>
                </a:lnTo>
                <a:lnTo>
                  <a:pt x="794387" y="258468"/>
                </a:lnTo>
                <a:lnTo>
                  <a:pt x="861505" y="258468"/>
                </a:lnTo>
                <a:lnTo>
                  <a:pt x="861505" y="85494"/>
                </a:lnTo>
                <a:cubicBezTo>
                  <a:pt x="862093" y="71969"/>
                  <a:pt x="861108" y="62634"/>
                  <a:pt x="858549" y="57491"/>
                </a:cubicBezTo>
                <a:cubicBezTo>
                  <a:pt x="855991" y="52347"/>
                  <a:pt x="848332" y="47966"/>
                  <a:pt x="835573" y="44346"/>
                </a:cubicBezTo>
                <a:cubicBezTo>
                  <a:pt x="830536" y="42822"/>
                  <a:pt x="826500" y="40346"/>
                  <a:pt x="823465" y="36917"/>
                </a:cubicBezTo>
                <a:cubicBezTo>
                  <a:pt x="820430" y="33488"/>
                  <a:pt x="818873" y="29106"/>
                  <a:pt x="818794" y="23772"/>
                </a:cubicBezTo>
                <a:cubicBezTo>
                  <a:pt x="819779" y="13120"/>
                  <a:pt x="824101" y="6421"/>
                  <a:pt x="831760" y="3675"/>
                </a:cubicBezTo>
                <a:cubicBezTo>
                  <a:pt x="839419" y="928"/>
                  <a:pt x="844504" y="-247"/>
                  <a:pt x="847014" y="150"/>
                </a:cubicBezTo>
                <a:close/>
                <a:moveTo>
                  <a:pt x="558991" y="150"/>
                </a:moveTo>
                <a:lnTo>
                  <a:pt x="774556" y="150"/>
                </a:lnTo>
                <a:cubicBezTo>
                  <a:pt x="777066" y="-247"/>
                  <a:pt x="782151" y="928"/>
                  <a:pt x="789810" y="3675"/>
                </a:cubicBezTo>
                <a:cubicBezTo>
                  <a:pt x="797469" y="6421"/>
                  <a:pt x="801791" y="13120"/>
                  <a:pt x="802776" y="23772"/>
                </a:cubicBezTo>
                <a:cubicBezTo>
                  <a:pt x="802697" y="29106"/>
                  <a:pt x="801140" y="33488"/>
                  <a:pt x="798105" y="36917"/>
                </a:cubicBezTo>
                <a:cubicBezTo>
                  <a:pt x="795070" y="40346"/>
                  <a:pt x="791034" y="42822"/>
                  <a:pt x="785997" y="44346"/>
                </a:cubicBezTo>
                <a:cubicBezTo>
                  <a:pt x="773238" y="47966"/>
                  <a:pt x="765579" y="52347"/>
                  <a:pt x="763021" y="57491"/>
                </a:cubicBezTo>
                <a:cubicBezTo>
                  <a:pt x="760462" y="62634"/>
                  <a:pt x="759476" y="71969"/>
                  <a:pt x="760064" y="85494"/>
                </a:cubicBezTo>
                <a:lnTo>
                  <a:pt x="760064" y="484687"/>
                </a:lnTo>
                <a:cubicBezTo>
                  <a:pt x="759476" y="498213"/>
                  <a:pt x="760462" y="507547"/>
                  <a:pt x="763021" y="512691"/>
                </a:cubicBezTo>
                <a:cubicBezTo>
                  <a:pt x="765579" y="517834"/>
                  <a:pt x="773238" y="522216"/>
                  <a:pt x="785997" y="525835"/>
                </a:cubicBezTo>
                <a:cubicBezTo>
                  <a:pt x="791034" y="527359"/>
                  <a:pt x="795070" y="529836"/>
                  <a:pt x="798105" y="533265"/>
                </a:cubicBezTo>
                <a:cubicBezTo>
                  <a:pt x="801140" y="536694"/>
                  <a:pt x="802697" y="541075"/>
                  <a:pt x="802776" y="546409"/>
                </a:cubicBezTo>
                <a:cubicBezTo>
                  <a:pt x="801791" y="557061"/>
                  <a:pt x="797469" y="563760"/>
                  <a:pt x="789810" y="566507"/>
                </a:cubicBezTo>
                <a:cubicBezTo>
                  <a:pt x="782151" y="569253"/>
                  <a:pt x="777066" y="570428"/>
                  <a:pt x="774556" y="570031"/>
                </a:cubicBezTo>
                <a:lnTo>
                  <a:pt x="558991" y="570031"/>
                </a:lnTo>
                <a:cubicBezTo>
                  <a:pt x="556483" y="570428"/>
                  <a:pt x="551403" y="569253"/>
                  <a:pt x="543751" y="566507"/>
                </a:cubicBezTo>
                <a:cubicBezTo>
                  <a:pt x="536100" y="563760"/>
                  <a:pt x="531782" y="557061"/>
                  <a:pt x="530797" y="546409"/>
                </a:cubicBezTo>
                <a:cubicBezTo>
                  <a:pt x="530877" y="541075"/>
                  <a:pt x="532432" y="536694"/>
                  <a:pt x="535465" y="533265"/>
                </a:cubicBezTo>
                <a:cubicBezTo>
                  <a:pt x="538497" y="529836"/>
                  <a:pt x="542529" y="527359"/>
                  <a:pt x="547561" y="525835"/>
                </a:cubicBezTo>
                <a:cubicBezTo>
                  <a:pt x="560309" y="522216"/>
                  <a:pt x="567961" y="517834"/>
                  <a:pt x="570516" y="512691"/>
                </a:cubicBezTo>
                <a:cubicBezTo>
                  <a:pt x="573072" y="507547"/>
                  <a:pt x="574057" y="498213"/>
                  <a:pt x="573469" y="484687"/>
                </a:cubicBezTo>
                <a:lnTo>
                  <a:pt x="573469" y="85494"/>
                </a:lnTo>
                <a:cubicBezTo>
                  <a:pt x="574057" y="71969"/>
                  <a:pt x="573072" y="62634"/>
                  <a:pt x="570516" y="57491"/>
                </a:cubicBezTo>
                <a:cubicBezTo>
                  <a:pt x="567961" y="52347"/>
                  <a:pt x="560309" y="47966"/>
                  <a:pt x="547561" y="44346"/>
                </a:cubicBezTo>
                <a:cubicBezTo>
                  <a:pt x="542529" y="42822"/>
                  <a:pt x="538497" y="40346"/>
                  <a:pt x="535465" y="36917"/>
                </a:cubicBezTo>
                <a:cubicBezTo>
                  <a:pt x="532432" y="33488"/>
                  <a:pt x="530877" y="29106"/>
                  <a:pt x="530797" y="23772"/>
                </a:cubicBezTo>
                <a:cubicBezTo>
                  <a:pt x="531782" y="13120"/>
                  <a:pt x="536100" y="6421"/>
                  <a:pt x="543751" y="3675"/>
                </a:cubicBezTo>
                <a:cubicBezTo>
                  <a:pt x="551403" y="928"/>
                  <a:pt x="556483" y="-247"/>
                  <a:pt x="558991" y="150"/>
                </a:cubicBezTo>
                <a:close/>
                <a:moveTo>
                  <a:pt x="365062" y="150"/>
                </a:moveTo>
                <a:lnTo>
                  <a:pt x="474695" y="150"/>
                </a:lnTo>
                <a:lnTo>
                  <a:pt x="474695" y="177601"/>
                </a:lnTo>
                <a:cubicBezTo>
                  <a:pt x="475076" y="179855"/>
                  <a:pt x="473743" y="183919"/>
                  <a:pt x="470698" y="189793"/>
                </a:cubicBezTo>
                <a:cubicBezTo>
                  <a:pt x="467653" y="195667"/>
                  <a:pt x="460610" y="198969"/>
                  <a:pt x="449571" y="199699"/>
                </a:cubicBezTo>
                <a:cubicBezTo>
                  <a:pt x="439245" y="199223"/>
                  <a:pt x="432298" y="195222"/>
                  <a:pt x="428729" y="187698"/>
                </a:cubicBezTo>
                <a:cubicBezTo>
                  <a:pt x="425160" y="180173"/>
                  <a:pt x="422972" y="171981"/>
                  <a:pt x="422163" y="163123"/>
                </a:cubicBezTo>
                <a:cubicBezTo>
                  <a:pt x="419260" y="142263"/>
                  <a:pt x="413836" y="120927"/>
                  <a:pt x="405889" y="99115"/>
                </a:cubicBezTo>
                <a:cubicBezTo>
                  <a:pt x="397943" y="77303"/>
                  <a:pt x="384334" y="59015"/>
                  <a:pt x="365062" y="44251"/>
                </a:cubicBezTo>
                <a:close/>
                <a:moveTo>
                  <a:pt x="144082" y="150"/>
                </a:moveTo>
                <a:lnTo>
                  <a:pt x="330677" y="150"/>
                </a:lnTo>
                <a:lnTo>
                  <a:pt x="330677" y="484687"/>
                </a:lnTo>
                <a:cubicBezTo>
                  <a:pt x="330088" y="498213"/>
                  <a:pt x="331076" y="507547"/>
                  <a:pt x="333639" y="512691"/>
                </a:cubicBezTo>
                <a:cubicBezTo>
                  <a:pt x="336203" y="517834"/>
                  <a:pt x="343876" y="522216"/>
                  <a:pt x="356657" y="525835"/>
                </a:cubicBezTo>
                <a:cubicBezTo>
                  <a:pt x="361700" y="527359"/>
                  <a:pt x="365737" y="529836"/>
                  <a:pt x="368770" y="533265"/>
                </a:cubicBezTo>
                <a:cubicBezTo>
                  <a:pt x="371803" y="536694"/>
                  <a:pt x="373358" y="541075"/>
                  <a:pt x="373437" y="546409"/>
                </a:cubicBezTo>
                <a:cubicBezTo>
                  <a:pt x="372451" y="557061"/>
                  <a:pt x="368126" y="563760"/>
                  <a:pt x="360462" y="566507"/>
                </a:cubicBezTo>
                <a:cubicBezTo>
                  <a:pt x="352798" y="569253"/>
                  <a:pt x="347709" y="570428"/>
                  <a:pt x="345195" y="570031"/>
                </a:cubicBezTo>
                <a:lnTo>
                  <a:pt x="129564" y="570031"/>
                </a:lnTo>
                <a:cubicBezTo>
                  <a:pt x="127050" y="570428"/>
                  <a:pt x="121961" y="569253"/>
                  <a:pt x="114297" y="566507"/>
                </a:cubicBezTo>
                <a:cubicBezTo>
                  <a:pt x="106633" y="563760"/>
                  <a:pt x="102308" y="557061"/>
                  <a:pt x="101322" y="546409"/>
                </a:cubicBezTo>
                <a:cubicBezTo>
                  <a:pt x="101401" y="541075"/>
                  <a:pt x="102957" y="536694"/>
                  <a:pt x="105989" y="533265"/>
                </a:cubicBezTo>
                <a:cubicBezTo>
                  <a:pt x="109022" y="529836"/>
                  <a:pt x="113060" y="527359"/>
                  <a:pt x="118102" y="525835"/>
                </a:cubicBezTo>
                <a:cubicBezTo>
                  <a:pt x="130884" y="522216"/>
                  <a:pt x="138557" y="517834"/>
                  <a:pt x="141120" y="512691"/>
                </a:cubicBezTo>
                <a:cubicBezTo>
                  <a:pt x="143684" y="507547"/>
                  <a:pt x="144671" y="498213"/>
                  <a:pt x="144082" y="484687"/>
                </a:cubicBezTo>
                <a:close/>
                <a:moveTo>
                  <a:pt x="64" y="150"/>
                </a:moveTo>
                <a:lnTo>
                  <a:pt x="109697" y="150"/>
                </a:lnTo>
                <a:lnTo>
                  <a:pt x="109697" y="44251"/>
                </a:lnTo>
                <a:cubicBezTo>
                  <a:pt x="90426" y="59015"/>
                  <a:pt x="76817" y="77303"/>
                  <a:pt x="68870" y="99115"/>
                </a:cubicBezTo>
                <a:cubicBezTo>
                  <a:pt x="60924" y="120927"/>
                  <a:pt x="55499" y="142263"/>
                  <a:pt x="52597" y="163123"/>
                </a:cubicBezTo>
                <a:cubicBezTo>
                  <a:pt x="51788" y="171981"/>
                  <a:pt x="49599" y="180173"/>
                  <a:pt x="46030" y="187698"/>
                </a:cubicBezTo>
                <a:cubicBezTo>
                  <a:pt x="42461" y="195222"/>
                  <a:pt x="35514" y="199223"/>
                  <a:pt x="25188" y="199699"/>
                </a:cubicBezTo>
                <a:cubicBezTo>
                  <a:pt x="14149" y="198969"/>
                  <a:pt x="7107" y="195667"/>
                  <a:pt x="4061" y="189793"/>
                </a:cubicBezTo>
                <a:cubicBezTo>
                  <a:pt x="1016" y="183919"/>
                  <a:pt x="-316" y="179855"/>
                  <a:pt x="64" y="177601"/>
                </a:cubicBezTo>
                <a:close/>
              </a:path>
            </a:pathLst>
          </a:custGeom>
          <a:solidFill>
            <a:schemeClr val="bg1"/>
          </a:solidFill>
          <a:ln>
            <a:noFill/>
          </a:ln>
          <a:effectLst>
            <a:glow rad="266700">
              <a:schemeClr val="accent1">
                <a:lumMod val="75000"/>
                <a:alpha val="34000"/>
              </a:schemeClr>
            </a:glow>
            <a:softEdge rad="0"/>
          </a:effectLst>
        </p:spPr>
        <p:txBody>
          <a:bodyPr>
            <a:normAutofit/>
          </a:bodyPr>
          <a:lstStyle/>
          <a:p>
            <a:pPr algn="ctr" fontAlgn="auto">
              <a:defRPr/>
            </a:pPr>
            <a:endParaRPr lang="zh-CN" altLang="en-US" sz="6000" strike="noStrike" noProof="1">
              <a:solidFill>
                <a:prstClr val="white"/>
              </a:solidFill>
              <a:effectLst>
                <a:outerShdw blurRad="60007" dir="2000400" sy="-30000" kx="-800400" algn="bl" rotWithShape="0">
                  <a:prstClr val="black">
                    <a:alpha val="20000"/>
                  </a:prstClr>
                </a:outerShdw>
              </a:effectLst>
              <a:latin typeface="Stencil Std" pitchFamily="82" charset="0"/>
              <a:ea typeface="汉仪丫丫体简" pitchFamily="2" charset="-122"/>
              <a:cs typeface="Verdana" panose="020B0604030504040204" pitchFamily="3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文本框 20"/>
          <p:cNvSpPr txBox="1"/>
          <p:nvPr>
            <p:custDataLst>
              <p:tags r:id="rId2"/>
            </p:custDataLst>
          </p:nvPr>
        </p:nvSpPr>
        <p:spPr>
          <a:xfrm>
            <a:off x="766763" y="1862138"/>
            <a:ext cx="2724150" cy="828675"/>
          </a:xfrm>
          <a:prstGeom prst="rect">
            <a:avLst/>
          </a:prstGeom>
          <a:noFill/>
          <a:ln w="9525">
            <a:noFill/>
          </a:ln>
        </p:spPr>
        <p:txBody>
          <a:bodyPr wrap="square" anchor="t" anchorCtr="0"/>
          <a:lstStyle/>
          <a:p>
            <a:pPr>
              <a:lnSpc>
                <a:spcPct val="90000"/>
              </a:lnSpc>
            </a:pPr>
            <a:r>
              <a:rPr lang="en-US" altLang="zh-CN" sz="3600" b="1">
                <a:solidFill>
                  <a:schemeClr val="accent1"/>
                </a:solidFill>
                <a:latin typeface="Arial" panose="020B0604020202020204" pitchFamily="34" charset="0"/>
                <a:ea typeface="黑体" panose="02010609060101010101" pitchFamily="49" charset="-122"/>
              </a:rPr>
              <a:t>CONTENTS</a:t>
            </a:r>
          </a:p>
        </p:txBody>
      </p:sp>
      <p:cxnSp>
        <p:nvCxnSpPr>
          <p:cNvPr id="17410" name="直接连接符 15"/>
          <p:cNvCxnSpPr/>
          <p:nvPr>
            <p:custDataLst>
              <p:tags r:id="rId3"/>
            </p:custDataLst>
          </p:nvPr>
        </p:nvCxnSpPr>
        <p:spPr>
          <a:xfrm>
            <a:off x="3949700" y="1366838"/>
            <a:ext cx="0" cy="1820862"/>
          </a:xfrm>
          <a:prstGeom prst="line">
            <a:avLst/>
          </a:prstGeom>
          <a:ln w="19050" cap="flat" cmpd="sng">
            <a:solidFill>
              <a:schemeClr val="accent1"/>
            </a:solidFill>
            <a:prstDash val="solid"/>
            <a:miter/>
            <a:headEnd type="none" w="med" len="med"/>
            <a:tailEnd type="none" w="med" len="med"/>
          </a:ln>
        </p:spPr>
      </p:cxnSp>
      <p:sp>
        <p:nvSpPr>
          <p:cNvPr id="17411" name="任意多边形 21"/>
          <p:cNvSpPr/>
          <p:nvPr>
            <p:custDataLst>
              <p:tags r:id="rId4"/>
            </p:custDataLst>
          </p:nvPr>
        </p:nvSpPr>
        <p:spPr>
          <a:xfrm>
            <a:off x="3668713" y="1951038"/>
            <a:ext cx="560387" cy="649287"/>
          </a:xfrm>
          <a:custGeom>
            <a:avLst/>
            <a:gdLst>
              <a:gd name="txL" fmla="*/ 0 w 561608"/>
              <a:gd name="txT" fmla="*/ 0 h 649318"/>
              <a:gd name="txR" fmla="*/ 561608 w 561608"/>
              <a:gd name="txB" fmla="*/ 649318 h 649318"/>
            </a:gdLst>
            <a:ahLst/>
            <a:cxnLst>
              <a:cxn ang="0">
                <a:pos x="282313" y="0"/>
              </a:cxn>
              <a:cxn ang="0">
                <a:pos x="560705" y="159781"/>
              </a:cxn>
              <a:cxn ang="0">
                <a:pos x="560705" y="485894"/>
              </a:cxn>
              <a:cxn ang="0">
                <a:pos x="282313" y="649605"/>
              </a:cxn>
              <a:cxn ang="0">
                <a:pos x="0" y="485894"/>
              </a:cxn>
              <a:cxn ang="0">
                <a:pos x="0" y="159781"/>
              </a:cxn>
            </a:cxnLst>
            <a:rect l="txL" t="txT" r="txR" b="txB"/>
            <a:pathLst>
              <a:path w="561608" h="649318">
                <a:moveTo>
                  <a:pt x="282768" y="0"/>
                </a:moveTo>
                <a:lnTo>
                  <a:pt x="561608" y="159711"/>
                </a:lnTo>
                <a:lnTo>
                  <a:pt x="561608" y="485680"/>
                </a:lnTo>
                <a:lnTo>
                  <a:pt x="282768" y="649318"/>
                </a:lnTo>
                <a:lnTo>
                  <a:pt x="0" y="485680"/>
                </a:lnTo>
                <a:lnTo>
                  <a:pt x="0" y="159711"/>
                </a:lnTo>
                <a:close/>
              </a:path>
            </a:pathLst>
          </a:custGeom>
          <a:solidFill>
            <a:schemeClr val="accent1"/>
          </a:solidFill>
          <a:ln w="12700">
            <a:noFill/>
          </a:ln>
        </p:spPr>
        <p:txBody>
          <a:bodyPr anchor="ctr" anchorCtr="0"/>
          <a:lstStyle/>
          <a:p>
            <a:pPr algn="ctr"/>
            <a:r>
              <a:rPr lang="en-US" altLang="zh-CN" sz="3200" dirty="0">
                <a:solidFill>
                  <a:schemeClr val="bg1"/>
                </a:solidFill>
                <a:latin typeface="Arial" panose="020B0604020202020204" pitchFamily="34" charset="0"/>
                <a:ea typeface="黑体" panose="02010609060101010101" pitchFamily="49" charset="-122"/>
              </a:rPr>
              <a:t>1</a:t>
            </a:r>
            <a:endParaRPr lang="zh-CN" altLang="en-US" sz="3200" dirty="0">
              <a:solidFill>
                <a:schemeClr val="bg1"/>
              </a:solidFill>
              <a:latin typeface="Arial" panose="020B0604020202020204" pitchFamily="34" charset="0"/>
              <a:ea typeface="黑体" panose="02010609060101010101" pitchFamily="49" charset="-122"/>
            </a:endParaRPr>
          </a:p>
        </p:txBody>
      </p:sp>
      <p:pic>
        <p:nvPicPr>
          <p:cNvPr id="17412" name="Picture 4"/>
          <p:cNvPicPr>
            <a:picLocks noChangeAspect="1"/>
          </p:cNvPicPr>
          <p:nvPr/>
        </p:nvPicPr>
        <p:blipFill>
          <a:blip r:embed="rId7"/>
          <a:stretch>
            <a:fillRect/>
          </a:stretch>
        </p:blipFill>
        <p:spPr>
          <a:xfrm>
            <a:off x="5795010" y="3933825"/>
            <a:ext cx="5832475" cy="2057400"/>
          </a:xfrm>
          <a:prstGeom prst="rect">
            <a:avLst/>
          </a:prstGeom>
          <a:noFill/>
          <a:ln w="9525">
            <a:noFill/>
          </a:ln>
        </p:spPr>
      </p:pic>
      <p:sp>
        <p:nvSpPr>
          <p:cNvPr id="8194" name="Rectangle 2"/>
          <p:cNvSpPr>
            <a:spLocks noGrp="1"/>
          </p:cNvSpPr>
          <p:nvPr>
            <p:ph type="title"/>
          </p:nvPr>
        </p:nvSpPr>
        <p:spPr>
          <a:xfrm>
            <a:off x="4338638" y="211138"/>
            <a:ext cx="7853363" cy="1150938"/>
          </a:xfrm>
        </p:spPr>
        <p:txBody>
          <a:bodyPr wrap="square" lIns="91440" tIns="45720" rIns="91440" bIns="45720" anchor="ctr"/>
          <a:lstStyle/>
          <a:p>
            <a:pPr algn="ctr" eaLnBrk="1" fontAlgn="auto" hangingPunct="1"/>
            <a:r>
              <a:rPr lang="zh-CN" altLang="en-US" strike="noStrike" noProof="1">
                <a:ea typeface="隶书" panose="02010509060101010101" pitchFamily="49" charset="-122"/>
              </a:rPr>
              <a:t>关键技术</a:t>
            </a:r>
          </a:p>
        </p:txBody>
      </p:sp>
      <p:sp>
        <p:nvSpPr>
          <p:cNvPr id="8195" name="Rectangle 3"/>
          <p:cNvSpPr>
            <a:spLocks noGrp="1"/>
          </p:cNvSpPr>
          <p:nvPr>
            <p:ph idx="1"/>
          </p:nvPr>
        </p:nvSpPr>
        <p:spPr>
          <a:xfrm>
            <a:off x="4338638" y="1628775"/>
            <a:ext cx="7348538" cy="2305050"/>
          </a:xfrm>
        </p:spPr>
        <p:txBody>
          <a:bodyPr wrap="square" lIns="91440" tIns="45720" rIns="91440" bIns="45720" anchor="t"/>
          <a:lstStyle/>
          <a:p>
            <a:pPr lvl="1" eaLnBrk="1" fontAlgn="auto" hangingPunct="1"/>
            <a:r>
              <a:rPr lang="en-US" altLang="zh-CN" sz="2660" b="1" strike="noStrike" noProof="1">
                <a:ea typeface="华文新魏" panose="02010800040101010101" pitchFamily="2" charset="-122"/>
              </a:rPr>
              <a:t>JSP</a:t>
            </a:r>
            <a:r>
              <a:rPr lang="zh-CN" altLang="en-US" sz="2660" b="1" strike="noStrike" noProof="1">
                <a:ea typeface="华文新魏" panose="02010800040101010101" pitchFamily="2" charset="-122"/>
              </a:rPr>
              <a:t>技术</a:t>
            </a:r>
          </a:p>
          <a:p>
            <a:pPr lvl="2" eaLnBrk="1" fontAlgn="auto" hangingPunct="1"/>
            <a:r>
              <a:rPr lang="en-US" altLang="zh-CN" strike="noStrike" noProof="1">
                <a:solidFill>
                  <a:schemeClr val="tx2"/>
                </a:solidFill>
                <a:latin typeface="华文新魏" panose="02010800040101010101" pitchFamily="2" charset="-122"/>
                <a:ea typeface="华文新魏" panose="02010800040101010101" pitchFamily="2" charset="-122"/>
              </a:rPr>
              <a:t>jsp</a:t>
            </a:r>
            <a:r>
              <a:rPr lang="zh-CN" altLang="en-US" strike="noStrike" noProof="1">
                <a:solidFill>
                  <a:schemeClr val="tx2"/>
                </a:solidFill>
                <a:latin typeface="华文新魏" panose="02010800040101010101" pitchFamily="2" charset="-122"/>
                <a:ea typeface="华文新魏" panose="02010800040101010101" pitchFamily="2" charset="-122"/>
              </a:rPr>
              <a:t>是由</a:t>
            </a:r>
            <a:r>
              <a:rPr lang="en-US" altLang="zh-CN" strike="noStrike" noProof="1">
                <a:solidFill>
                  <a:schemeClr val="tx2"/>
                </a:solidFill>
                <a:latin typeface="华文新魏" panose="02010800040101010101" pitchFamily="2" charset="-122"/>
                <a:ea typeface="华文新魏" panose="02010800040101010101" pitchFamily="2" charset="-122"/>
              </a:rPr>
              <a:t>sun</a:t>
            </a:r>
            <a:r>
              <a:rPr lang="zh-CN" altLang="en-US" strike="noStrike" noProof="1">
                <a:solidFill>
                  <a:schemeClr val="tx2"/>
                </a:solidFill>
                <a:latin typeface="华文新魏" panose="02010800040101010101" pitchFamily="2" charset="-122"/>
                <a:ea typeface="华文新魏" panose="02010800040101010101" pitchFamily="2" charset="-122"/>
              </a:rPr>
              <a:t>公司倡导、许多公司参与一起建立的一种动态网页技术标准 </a:t>
            </a:r>
          </a:p>
          <a:p>
            <a:pPr lvl="2" eaLnBrk="1" fontAlgn="auto" hangingPunct="1"/>
            <a:r>
              <a:rPr lang="zh-CN" altLang="en-US" strike="noStrike" noProof="1">
                <a:solidFill>
                  <a:schemeClr val="tx2"/>
                </a:solidFill>
                <a:latin typeface="华文新魏" panose="02010800040101010101" pitchFamily="2" charset="-122"/>
                <a:ea typeface="华文新魏" panose="02010800040101010101" pitchFamily="2" charset="-122"/>
              </a:rPr>
              <a:t>在传统的网页</a:t>
            </a:r>
            <a:r>
              <a:rPr lang="en-US" altLang="zh-CN" strike="noStrike" noProof="1">
                <a:solidFill>
                  <a:schemeClr val="tx2"/>
                </a:solidFill>
                <a:latin typeface="华文新魏" panose="02010800040101010101" pitchFamily="2" charset="-122"/>
                <a:ea typeface="华文新魏" panose="02010800040101010101" pitchFamily="2" charset="-122"/>
              </a:rPr>
              <a:t>html</a:t>
            </a:r>
            <a:r>
              <a:rPr lang="zh-CN" altLang="en-US" strike="noStrike" noProof="1">
                <a:solidFill>
                  <a:schemeClr val="tx2"/>
                </a:solidFill>
                <a:latin typeface="华文新魏" panose="02010800040101010101" pitchFamily="2" charset="-122"/>
                <a:ea typeface="华文新魏" panose="02010800040101010101" pitchFamily="2" charset="-122"/>
              </a:rPr>
              <a:t>文件（*</a:t>
            </a:r>
            <a:r>
              <a:rPr lang="en-US" altLang="zh-CN" strike="noStrike" noProof="1">
                <a:solidFill>
                  <a:schemeClr val="tx2"/>
                </a:solidFill>
                <a:latin typeface="华文新魏" panose="02010800040101010101" pitchFamily="2" charset="-122"/>
                <a:ea typeface="华文新魏" panose="02010800040101010101" pitchFamily="2" charset="-122"/>
              </a:rPr>
              <a:t>html</a:t>
            </a:r>
            <a:r>
              <a:rPr lang="zh-CN" altLang="en-US" strike="noStrike" noProof="1">
                <a:solidFill>
                  <a:schemeClr val="tx2"/>
                </a:solidFill>
                <a:latin typeface="华文新魏" panose="02010800040101010101" pitchFamily="2" charset="-122"/>
                <a:ea typeface="华文新魏" panose="02010800040101010101" pitchFamily="2" charset="-122"/>
              </a:rPr>
              <a:t>，*</a:t>
            </a:r>
            <a:r>
              <a:rPr lang="en-US" altLang="zh-CN" strike="noStrike" noProof="1">
                <a:solidFill>
                  <a:schemeClr val="tx2"/>
                </a:solidFill>
                <a:latin typeface="华文新魏" panose="02010800040101010101" pitchFamily="2" charset="-122"/>
                <a:ea typeface="华文新魏" panose="02010800040101010101" pitchFamily="2" charset="-122"/>
              </a:rPr>
              <a:t>htm</a:t>
            </a:r>
            <a:r>
              <a:rPr lang="zh-CN" altLang="en-US" strike="noStrike" noProof="1">
                <a:solidFill>
                  <a:schemeClr val="tx2"/>
                </a:solidFill>
                <a:latin typeface="华文新魏" panose="02010800040101010101" pitchFamily="2" charset="-122"/>
                <a:ea typeface="华文新魏" panose="02010800040101010101" pitchFamily="2" charset="-122"/>
              </a:rPr>
              <a:t>）中加入</a:t>
            </a:r>
            <a:r>
              <a:rPr lang="en-US" altLang="zh-CN" strike="noStrike" noProof="1">
                <a:solidFill>
                  <a:schemeClr val="tx2"/>
                </a:solidFill>
                <a:latin typeface="华文新魏" panose="02010800040101010101" pitchFamily="2" charset="-122"/>
                <a:ea typeface="华文新魏" panose="02010800040101010101" pitchFamily="2" charset="-122"/>
              </a:rPr>
              <a:t>java</a:t>
            </a:r>
            <a:r>
              <a:rPr lang="zh-CN" altLang="en-US" strike="noStrike" noProof="1">
                <a:solidFill>
                  <a:schemeClr val="tx2"/>
                </a:solidFill>
                <a:latin typeface="华文新魏" panose="02010800040101010101" pitchFamily="2" charset="-122"/>
                <a:ea typeface="华文新魏" panose="02010800040101010101" pitchFamily="2" charset="-122"/>
              </a:rPr>
              <a:t>程序片段（</a:t>
            </a:r>
            <a:r>
              <a:rPr lang="en-US" altLang="zh-CN" strike="noStrike" noProof="1">
                <a:solidFill>
                  <a:schemeClr val="tx2"/>
                </a:solidFill>
                <a:latin typeface="华文新魏" panose="02010800040101010101" pitchFamily="2" charset="-122"/>
                <a:ea typeface="华文新魏" panose="02010800040101010101" pitchFamily="2" charset="-122"/>
              </a:rPr>
              <a:t>scriptlet</a:t>
            </a:r>
            <a:r>
              <a:rPr lang="zh-CN" altLang="en-US" strike="noStrike" noProof="1">
                <a:solidFill>
                  <a:schemeClr val="tx2"/>
                </a:solidFill>
                <a:latin typeface="华文新魏" panose="02010800040101010101" pitchFamily="2" charset="-122"/>
                <a:ea typeface="华文新魏" panose="02010800040101010101" pitchFamily="2" charset="-122"/>
              </a:rPr>
              <a:t>）和</a:t>
            </a:r>
            <a:r>
              <a:rPr lang="en-US" altLang="zh-CN" strike="noStrike" noProof="1">
                <a:solidFill>
                  <a:schemeClr val="tx2"/>
                </a:solidFill>
                <a:latin typeface="华文新魏" panose="02010800040101010101" pitchFamily="2" charset="-122"/>
                <a:ea typeface="华文新魏" panose="02010800040101010101" pitchFamily="2" charset="-122"/>
              </a:rPr>
              <a:t>jsp</a:t>
            </a:r>
            <a:r>
              <a:rPr lang="zh-CN" altLang="en-US" strike="noStrike" noProof="1">
                <a:solidFill>
                  <a:schemeClr val="tx2"/>
                </a:solidFill>
                <a:latin typeface="华文新魏" panose="02010800040101010101" pitchFamily="2" charset="-122"/>
                <a:ea typeface="华文新魏" panose="02010800040101010101" pitchFamily="2" charset="-122"/>
              </a:rPr>
              <a:t>标记（</a:t>
            </a:r>
            <a:r>
              <a:rPr lang="en-US" altLang="zh-CN" strike="noStrike" noProof="1">
                <a:solidFill>
                  <a:schemeClr val="tx2"/>
                </a:solidFill>
                <a:latin typeface="华文新魏" panose="02010800040101010101" pitchFamily="2" charset="-122"/>
                <a:ea typeface="华文新魏" panose="02010800040101010101" pitchFamily="2" charset="-122"/>
              </a:rPr>
              <a:t>tag</a:t>
            </a:r>
            <a:r>
              <a:rPr lang="zh-CN" altLang="en-US" strike="noStrike" noProof="1">
                <a:solidFill>
                  <a:schemeClr val="tx2"/>
                </a:solidFill>
                <a:latin typeface="华文新魏" panose="02010800040101010101" pitchFamily="2" charset="-122"/>
                <a:ea typeface="华文新魏" panose="02010800040101010101" pitchFamily="2" charset="-122"/>
              </a:rPr>
              <a:t>），就构成了</a:t>
            </a:r>
            <a:r>
              <a:rPr lang="en-US" altLang="zh-CN" strike="noStrike" noProof="1">
                <a:solidFill>
                  <a:schemeClr val="tx2"/>
                </a:solidFill>
                <a:latin typeface="华文新魏" panose="02010800040101010101" pitchFamily="2" charset="-122"/>
                <a:ea typeface="华文新魏" panose="02010800040101010101" pitchFamily="2" charset="-122"/>
              </a:rPr>
              <a:t>jsp</a:t>
            </a:r>
            <a:r>
              <a:rPr lang="zh-CN" altLang="en-US" strike="noStrike" noProof="1">
                <a:solidFill>
                  <a:schemeClr val="tx2"/>
                </a:solidFill>
                <a:latin typeface="华文新魏" panose="02010800040101010101" pitchFamily="2" charset="-122"/>
                <a:ea typeface="华文新魏" panose="02010800040101010101" pitchFamily="2" charset="-122"/>
              </a:rPr>
              <a:t>网页（*</a:t>
            </a:r>
            <a:r>
              <a:rPr lang="en-US" altLang="zh-CN" strike="noStrike" noProof="1">
                <a:solidFill>
                  <a:schemeClr val="tx2"/>
                </a:solidFill>
                <a:latin typeface="华文新魏" panose="02010800040101010101" pitchFamily="2" charset="-122"/>
                <a:ea typeface="华文新魏" panose="02010800040101010101" pitchFamily="2" charset="-122"/>
              </a:rPr>
              <a:t>.jsp</a:t>
            </a:r>
            <a:r>
              <a:rPr lang="zh-CN" altLang="en-US" strike="noStrike" noProof="1">
                <a:solidFill>
                  <a:schemeClr val="tx2"/>
                </a:solidFill>
                <a:latin typeface="华文新魏" panose="02010800040101010101" pitchFamily="2" charset="-122"/>
                <a:ea typeface="华文新魏" panose="02010800040101010101" pitchFamily="2" charset="-122"/>
              </a:rPr>
              <a:t>） </a:t>
            </a:r>
          </a:p>
          <a:p>
            <a:pPr lvl="2" eaLnBrk="1" fontAlgn="auto" hangingPunct="1"/>
            <a:r>
              <a:rPr lang="en-US" altLang="zh-CN" strike="noStrike" noProof="1">
                <a:solidFill>
                  <a:schemeClr val="tx2"/>
                </a:solidFill>
                <a:latin typeface="华文新魏" panose="02010800040101010101" pitchFamily="2" charset="-122"/>
                <a:ea typeface="华文新魏" panose="02010800040101010101" pitchFamily="2" charset="-122"/>
              </a:rPr>
              <a:t>JSP</a:t>
            </a:r>
            <a:r>
              <a:rPr lang="zh-CN" altLang="en-US" strike="noStrike" noProof="1">
                <a:solidFill>
                  <a:schemeClr val="tx2"/>
                </a:solidFill>
                <a:latin typeface="华文新魏" panose="02010800040101010101" pitchFamily="2" charset="-122"/>
                <a:ea typeface="华文新魏" panose="02010800040101010101" pitchFamily="2" charset="-122"/>
              </a:rPr>
              <a:t>的实现原理</a:t>
            </a:r>
            <a:endParaRPr lang="en-US" altLang="zh-CN" sz="2880" strike="noStrike" noProof="1">
              <a:solidFill>
                <a:schemeClr val="tx2"/>
              </a:solidFill>
              <a:ea typeface="宋体" panose="02010600030101010101" pitchFamily="2" charset="-122"/>
            </a:endParaRPr>
          </a:p>
        </p:txBody>
      </p:sp>
      <p:sp>
        <p:nvSpPr>
          <p:cNvPr id="17415" name="文本框 99"/>
          <p:cNvSpPr txBox="1"/>
          <p:nvPr/>
        </p:nvSpPr>
        <p:spPr>
          <a:xfrm>
            <a:off x="541338" y="4102100"/>
            <a:ext cx="5080000" cy="1336675"/>
          </a:xfrm>
          <a:prstGeom prst="rect">
            <a:avLst/>
          </a:prstGeom>
          <a:noFill/>
          <a:ln w="9525">
            <a:noFill/>
          </a:ln>
        </p:spPr>
        <p:txBody>
          <a:bodyPr anchor="t" anchorCtr="0">
            <a:spAutoFit/>
          </a:bodyPr>
          <a:lstStyle/>
          <a:p>
            <a:pPr marL="1257300" lvl="2" indent="-342900" fontAlgn="base">
              <a:lnSpc>
                <a:spcPct val="90000"/>
              </a:lnSpc>
              <a:spcBef>
                <a:spcPts val="500"/>
              </a:spcBef>
              <a:buClr>
                <a:srgbClr val="963B22"/>
              </a:buClr>
              <a:buFont typeface="Arial" panose="020B0604020202020204" pitchFamily="34" charset="0"/>
              <a:buChar char="•"/>
            </a:pPr>
            <a:r>
              <a:rPr lang="zh-CN" altLang="en-US" dirty="0">
                <a:solidFill>
                  <a:schemeClr val="tx2"/>
                </a:solidFill>
                <a:latin typeface="华文新魏" panose="02010800040101010101" pitchFamily="2" charset="-122"/>
                <a:ea typeface="华文新魏" panose="02010800040101010101" pitchFamily="2" charset="-122"/>
              </a:rPr>
              <a:t>首先JSP是一种动态网页编程语言，再加上JSP具有跨平台、运行效率高、易学易用等特点和优势，做简单界面比较容易，故选用JSP来实现网络考试系统。</a:t>
            </a: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p:cNvSpPr>
          <p:nvPr/>
        </p:nvSpPr>
        <p:spPr>
          <a:xfrm>
            <a:off x="3600450" y="331788"/>
            <a:ext cx="4992688" cy="563563"/>
          </a:xfrm>
          <a:prstGeom prst="rect">
            <a:avLst/>
          </a:prstGeom>
          <a:noFill/>
          <a:ln w="9525">
            <a:noFill/>
          </a:ln>
        </p:spPr>
        <p:txBody>
          <a:bodyPr wrap="square" lIns="91440" tIns="45720" rIns="91440" bIns="45720" anchor="ctr"/>
          <a:lstStyle>
            <a:lvl1pPr algn="ctr" rtl="0" eaLnBrk="0" fontAlgn="base" hangingPunct="0">
              <a:spcBef>
                <a:spcPct val="0"/>
              </a:spcBef>
              <a:spcAft>
                <a:spcPct val="0"/>
              </a:spcAft>
              <a:defRPr sz="3600" b="1">
                <a:solidFill>
                  <a:schemeClr val="bg1"/>
                </a:solidFill>
                <a:latin typeface="+mj-lt"/>
                <a:ea typeface="+mj-ea"/>
                <a:cs typeface="+mj-cs"/>
              </a:defRPr>
            </a:lvl1pPr>
            <a:lvl2pPr algn="ctr" rtl="0" eaLnBrk="0" fontAlgn="base" hangingPunct="0">
              <a:spcBef>
                <a:spcPct val="0"/>
              </a:spcBef>
              <a:spcAft>
                <a:spcPct val="0"/>
              </a:spcAft>
              <a:defRPr sz="3600" b="1">
                <a:solidFill>
                  <a:schemeClr val="bg1"/>
                </a:solidFill>
                <a:latin typeface="Arial" panose="020B0604020202020204" pitchFamily="34" charset="0"/>
              </a:defRPr>
            </a:lvl2pPr>
            <a:lvl3pPr algn="ctr" rtl="0" eaLnBrk="0" fontAlgn="base" hangingPunct="0">
              <a:spcBef>
                <a:spcPct val="0"/>
              </a:spcBef>
              <a:spcAft>
                <a:spcPct val="0"/>
              </a:spcAft>
              <a:defRPr sz="3600" b="1">
                <a:solidFill>
                  <a:schemeClr val="bg1"/>
                </a:solidFill>
                <a:latin typeface="Arial" panose="020B0604020202020204" pitchFamily="34" charset="0"/>
              </a:defRPr>
            </a:lvl3pPr>
            <a:lvl4pPr algn="ctr" rtl="0" eaLnBrk="0" fontAlgn="base" hangingPunct="0">
              <a:spcBef>
                <a:spcPct val="0"/>
              </a:spcBef>
              <a:spcAft>
                <a:spcPct val="0"/>
              </a:spcAft>
              <a:defRPr sz="3600" b="1">
                <a:solidFill>
                  <a:schemeClr val="bg1"/>
                </a:solidFill>
                <a:latin typeface="Arial" panose="020B0604020202020204" pitchFamily="34" charset="0"/>
              </a:defRPr>
            </a:lvl4pPr>
            <a:lvl5pPr algn="ctr" rtl="0" eaLnBrk="0" fontAlgn="base" hangingPunct="0">
              <a:spcBef>
                <a:spcPct val="0"/>
              </a:spcBef>
              <a:spcAft>
                <a:spcPct val="0"/>
              </a:spcAft>
              <a:defRPr sz="3600" b="1">
                <a:solidFill>
                  <a:schemeClr val="bg1"/>
                </a:solidFill>
                <a:latin typeface="Arial" panose="020B0604020202020204" pitchFamily="34" charset="0"/>
              </a:defRPr>
            </a:lvl5pPr>
            <a:lvl6pPr marL="457200" algn="ctr" rtl="0" fontAlgn="base">
              <a:spcBef>
                <a:spcPct val="0"/>
              </a:spcBef>
              <a:spcAft>
                <a:spcPct val="0"/>
              </a:spcAft>
              <a:defRPr sz="3600" b="1">
                <a:solidFill>
                  <a:schemeClr val="bg1"/>
                </a:solidFill>
                <a:latin typeface="Arial" panose="020B0604020202020204" pitchFamily="34" charset="0"/>
              </a:defRPr>
            </a:lvl6pPr>
            <a:lvl7pPr marL="914400" algn="ctr" rtl="0" fontAlgn="base">
              <a:spcBef>
                <a:spcPct val="0"/>
              </a:spcBef>
              <a:spcAft>
                <a:spcPct val="0"/>
              </a:spcAft>
              <a:defRPr sz="3600" b="1">
                <a:solidFill>
                  <a:schemeClr val="bg1"/>
                </a:solidFill>
                <a:latin typeface="Arial" panose="020B0604020202020204" pitchFamily="34" charset="0"/>
              </a:defRPr>
            </a:lvl7pPr>
            <a:lvl8pPr marL="1371600" algn="ctr" rtl="0" fontAlgn="base">
              <a:spcBef>
                <a:spcPct val="0"/>
              </a:spcBef>
              <a:spcAft>
                <a:spcPct val="0"/>
              </a:spcAft>
              <a:defRPr sz="3600" b="1">
                <a:solidFill>
                  <a:schemeClr val="bg1"/>
                </a:solidFill>
                <a:latin typeface="Arial" panose="020B0604020202020204" pitchFamily="34" charset="0"/>
              </a:defRPr>
            </a:lvl8pPr>
            <a:lvl9pPr marL="1828800" algn="ctr" rtl="0" fontAlgn="base">
              <a:spcBef>
                <a:spcPct val="0"/>
              </a:spcBef>
              <a:spcAft>
                <a:spcPct val="0"/>
              </a:spcAft>
              <a:defRPr sz="3600" b="1">
                <a:solidFill>
                  <a:schemeClr val="bg1"/>
                </a:solidFill>
                <a:latin typeface="Arial" panose="020B0604020202020204" pitchFamily="34" charset="0"/>
              </a:defRPr>
            </a:lvl9pPr>
          </a:lstStyle>
          <a:p>
            <a:pPr algn="ctr" eaLnBrk="1" fontAlgn="base" hangingPunct="1"/>
            <a:r>
              <a:rPr lang="zh-CN" altLang="en-US" strike="noStrike" noProof="1">
                <a:solidFill>
                  <a:schemeClr val="accent5"/>
                </a:solidFill>
                <a:latin typeface="+mj-lt"/>
                <a:ea typeface="隶书" panose="02010509060101010101" pitchFamily="49" charset="-122"/>
                <a:cs typeface="+mj-cs"/>
              </a:rPr>
              <a:t>功能介绍</a:t>
            </a:r>
          </a:p>
        </p:txBody>
      </p:sp>
      <p:sp>
        <p:nvSpPr>
          <p:cNvPr id="24578" name="Rectangle 3"/>
          <p:cNvSpPr>
            <a:spLocks noGrp="1"/>
          </p:cNvSpPr>
          <p:nvPr/>
        </p:nvSpPr>
        <p:spPr>
          <a:xfrm>
            <a:off x="752475" y="895350"/>
            <a:ext cx="11126788" cy="5576888"/>
          </a:xfrm>
          <a:prstGeom prst="rect">
            <a:avLst/>
          </a:prstGeom>
          <a:noFill/>
          <a:ln w="9525">
            <a:noFill/>
          </a:ln>
        </p:spPr>
        <p:txBody>
          <a:bodyPr wrap="square" lIns="91440" tIns="45720" rIns="91440" bIns="45720" anchor="t" anchorCtr="0"/>
          <a:lstStyle/>
          <a:p>
            <a:pPr marL="342900" indent="-342900">
              <a:spcBef>
                <a:spcPct val="20000"/>
              </a:spcBef>
              <a:buClr>
                <a:schemeClr val="hlink"/>
              </a:buClr>
              <a:buFont typeface="Wingdings" panose="05000000000000000000" pitchFamily="2" charset="2"/>
              <a:buChar char="v"/>
            </a:pPr>
            <a:r>
              <a:rPr lang="zh-CN" altLang="en-US" sz="2800" b="1" dirty="0">
                <a:latin typeface="Arial" panose="020B0604020202020204" pitchFamily="34" charset="0"/>
                <a:ea typeface="华文新魏" panose="02010800040101010101" pitchFamily="2" charset="-122"/>
              </a:rPr>
              <a:t>本系统的主要任务就是负责对学生信息管理。主要用户为老师、学生，其中，</a:t>
            </a:r>
            <a:r>
              <a:rPr lang="zh-CN" altLang="en-US" sz="2800" b="1" dirty="0">
                <a:solidFill>
                  <a:srgbClr val="FF0000"/>
                </a:solidFill>
                <a:latin typeface="Arial" panose="020B0604020202020204" pitchFamily="34" charset="0"/>
                <a:ea typeface="华文新魏" panose="02010800040101010101" pitchFamily="2" charset="-122"/>
              </a:rPr>
              <a:t>学生</a:t>
            </a:r>
            <a:r>
              <a:rPr lang="zh-CN" altLang="en-US" sz="2800" b="1" dirty="0">
                <a:latin typeface="Arial" panose="020B0604020202020204" pitchFamily="34" charset="0"/>
                <a:ea typeface="华文新魏" panose="02010800040101010101" pitchFamily="2" charset="-122"/>
              </a:rPr>
              <a:t>可对自己的信息进行</a:t>
            </a:r>
            <a:r>
              <a:rPr lang="zh-CN" altLang="en-US" sz="2800" b="1" dirty="0">
                <a:solidFill>
                  <a:srgbClr val="FF0000"/>
                </a:solidFill>
                <a:latin typeface="Arial" panose="020B0604020202020204" pitchFamily="34" charset="0"/>
                <a:ea typeface="华文新魏" panose="02010800040101010101" pitchFamily="2" charset="-122"/>
              </a:rPr>
              <a:t>查询</a:t>
            </a:r>
            <a:r>
              <a:rPr lang="zh-CN" altLang="en-US" sz="2800" b="1" dirty="0">
                <a:latin typeface="Arial" panose="020B0604020202020204" pitchFamily="34" charset="0"/>
                <a:ea typeface="华文新魏" panose="02010800040101010101" pitchFamily="2" charset="-122"/>
              </a:rPr>
              <a:t>，可以进行</a:t>
            </a:r>
            <a:r>
              <a:rPr lang="zh-CN" altLang="en-US" sz="2800" b="1" dirty="0">
                <a:solidFill>
                  <a:srgbClr val="FF0000"/>
                </a:solidFill>
                <a:latin typeface="Arial" panose="020B0604020202020204" pitchFamily="34" charset="0"/>
                <a:ea typeface="华文新魏" panose="02010800040101010101" pitchFamily="2" charset="-122"/>
              </a:rPr>
              <a:t>选课</a:t>
            </a:r>
            <a:r>
              <a:rPr lang="zh-CN" altLang="en-US" sz="2800" b="1" dirty="0">
                <a:latin typeface="Arial" panose="020B0604020202020204" pitchFamily="34" charset="0"/>
                <a:ea typeface="华文新魏" panose="02010800040101010101" pitchFamily="2" charset="-122"/>
              </a:rPr>
              <a:t>，也可以进行</a:t>
            </a:r>
            <a:r>
              <a:rPr lang="zh-CN" altLang="en-US" sz="2800" b="1" dirty="0">
                <a:solidFill>
                  <a:srgbClr val="FF0000"/>
                </a:solidFill>
                <a:latin typeface="Arial" panose="020B0604020202020204" pitchFamily="34" charset="0"/>
                <a:ea typeface="华文新魏" panose="02010800040101010101" pitchFamily="2" charset="-122"/>
              </a:rPr>
              <a:t>删除已选课程</a:t>
            </a:r>
            <a:r>
              <a:rPr lang="zh-CN" altLang="en-US" sz="2800" b="1" dirty="0">
                <a:latin typeface="Arial" panose="020B0604020202020204" pitchFamily="34" charset="0"/>
                <a:ea typeface="华文新魏" panose="02010800040101010101" pitchFamily="2" charset="-122"/>
              </a:rPr>
              <a:t>，</a:t>
            </a:r>
            <a:r>
              <a:rPr lang="zh-CN" altLang="en-US" sz="2800" b="1" dirty="0">
                <a:solidFill>
                  <a:srgbClr val="00B0F0"/>
                </a:solidFill>
                <a:latin typeface="Arial" panose="020B0604020202020204" pitchFamily="34" charset="0"/>
                <a:ea typeface="华文新魏" panose="02010800040101010101" pitchFamily="2" charset="-122"/>
              </a:rPr>
              <a:t>教师</a:t>
            </a:r>
            <a:r>
              <a:rPr lang="zh-CN" altLang="en-US" sz="2800" b="1" dirty="0">
                <a:latin typeface="Arial" panose="020B0604020202020204" pitchFamily="34" charset="0"/>
                <a:ea typeface="华文新魏" panose="02010800040101010101" pitchFamily="2" charset="-122"/>
              </a:rPr>
              <a:t>可对学生和课程的信息进行</a:t>
            </a:r>
            <a:r>
              <a:rPr lang="zh-CN" altLang="en-US" sz="2800" b="1" dirty="0">
                <a:solidFill>
                  <a:srgbClr val="00B0F0"/>
                </a:solidFill>
                <a:latin typeface="Arial" panose="020B0604020202020204" pitchFamily="34" charset="0"/>
                <a:ea typeface="华文新魏" panose="02010800040101010101" pitchFamily="2" charset="-122"/>
              </a:rPr>
              <a:t>查询</a:t>
            </a:r>
            <a:r>
              <a:rPr lang="zh-CN" altLang="en-US" sz="2800" b="1" dirty="0">
                <a:latin typeface="Arial" panose="020B0604020202020204" pitchFamily="34" charset="0"/>
                <a:ea typeface="华文新魏" panose="02010800040101010101" pitchFamily="2" charset="-122"/>
              </a:rPr>
              <a:t>，教师拥有所有的权限，可以添加</a:t>
            </a:r>
            <a:r>
              <a:rPr lang="zh-CN" altLang="en-US" sz="2800" b="1" dirty="0">
                <a:solidFill>
                  <a:srgbClr val="00B0F0"/>
                </a:solidFill>
                <a:latin typeface="Arial" panose="020B0604020202020204" pitchFamily="34" charset="0"/>
                <a:ea typeface="华文新魏" panose="02010800040101010101" pitchFamily="2" charset="-122"/>
              </a:rPr>
              <a:t>删除学生信息、课程</a:t>
            </a:r>
            <a:r>
              <a:rPr lang="zh-CN" altLang="en-US" sz="2800" b="1" dirty="0">
                <a:latin typeface="Arial" panose="020B0604020202020204" pitchFamily="34" charset="0"/>
                <a:ea typeface="华文新魏" panose="02010800040101010101" pitchFamily="2" charset="-122"/>
              </a:rPr>
              <a:t>。系统提供界面，操作简单。</a:t>
            </a:r>
          </a:p>
          <a:p>
            <a:pPr marL="342900" indent="-342900">
              <a:spcBef>
                <a:spcPct val="20000"/>
              </a:spcBef>
              <a:buClr>
                <a:schemeClr val="hlink"/>
              </a:buClr>
              <a:buFont typeface="Wingdings" panose="05000000000000000000" pitchFamily="2" charset="2"/>
              <a:buChar char="v"/>
            </a:pPr>
            <a:r>
              <a:rPr lang="zh-CN" altLang="en-US" sz="2800" b="1" dirty="0">
                <a:latin typeface="Arial" panose="020B0604020202020204" pitchFamily="34" charset="0"/>
                <a:ea typeface="华文新魏" panose="02010800040101010101" pitchFamily="2" charset="-122"/>
              </a:rPr>
              <a:t>为实现这些功能，系统一个包含如下几个基本模块:</a:t>
            </a:r>
          </a:p>
          <a:p>
            <a:pPr marL="342900" indent="-342900">
              <a:spcBef>
                <a:spcPct val="20000"/>
              </a:spcBef>
              <a:buClr>
                <a:schemeClr val="hlink"/>
              </a:buClr>
              <a:buFont typeface="Wingdings" panose="05000000000000000000" pitchFamily="2" charset="2"/>
              <a:buChar char="v"/>
            </a:pPr>
            <a:r>
              <a:rPr lang="zh-CN" altLang="en-US" sz="2800" b="1" dirty="0">
                <a:latin typeface="Arial" panose="020B0604020202020204" pitchFamily="34" charset="0"/>
                <a:ea typeface="华文新魏" panose="02010800040101010101" pitchFamily="2" charset="-122"/>
              </a:rPr>
              <a:t>1、用户登陆模块：用户可以选择自己的登陆身份。</a:t>
            </a:r>
          </a:p>
          <a:p>
            <a:pPr marL="342900" indent="-342900">
              <a:spcBef>
                <a:spcPct val="20000"/>
              </a:spcBef>
              <a:buClr>
                <a:schemeClr val="hlink"/>
              </a:buClr>
              <a:buFont typeface="Wingdings" panose="05000000000000000000" pitchFamily="2" charset="2"/>
              <a:buChar char="v"/>
            </a:pPr>
            <a:r>
              <a:rPr lang="zh-CN" altLang="en-US" sz="2800" b="1" dirty="0">
                <a:latin typeface="Arial" panose="020B0604020202020204" pitchFamily="34" charset="0"/>
                <a:ea typeface="华文新魏" panose="02010800040101010101" pitchFamily="2" charset="-122"/>
              </a:rPr>
              <a:t>2、添加信息模块：教师可以实现对学生信息和课程信息的添加。</a:t>
            </a:r>
          </a:p>
          <a:p>
            <a:pPr marL="342900" indent="-342900">
              <a:spcBef>
                <a:spcPct val="20000"/>
              </a:spcBef>
              <a:buClr>
                <a:schemeClr val="hlink"/>
              </a:buClr>
              <a:buFont typeface="Wingdings" panose="05000000000000000000" pitchFamily="2" charset="2"/>
              <a:buChar char="v"/>
            </a:pPr>
            <a:r>
              <a:rPr lang="zh-CN" altLang="en-US" sz="2800" b="1" dirty="0">
                <a:latin typeface="Arial" panose="020B0604020202020204" pitchFamily="34" charset="0"/>
                <a:ea typeface="华文新魏" panose="02010800040101010101" pitchFamily="2" charset="-122"/>
              </a:rPr>
              <a:t>3、修改信息模块：教师可以实现对学生信息和课程信息的修改。</a:t>
            </a:r>
          </a:p>
          <a:p>
            <a:pPr marL="342900" indent="-342900">
              <a:spcBef>
                <a:spcPct val="20000"/>
              </a:spcBef>
              <a:buClr>
                <a:schemeClr val="hlink"/>
              </a:buClr>
              <a:buFont typeface="Wingdings" panose="05000000000000000000" pitchFamily="2" charset="2"/>
              <a:buChar char="v"/>
            </a:pPr>
            <a:r>
              <a:rPr lang="zh-CN" altLang="en-US" sz="2800" b="1" dirty="0">
                <a:latin typeface="Arial" panose="020B0604020202020204" pitchFamily="34" charset="0"/>
                <a:ea typeface="华文新魏" panose="02010800040101010101" pitchFamily="2" charset="-122"/>
              </a:rPr>
              <a:t>4、查询信息模块：学生和教师可以在此界面进行操作。</a:t>
            </a:r>
          </a:p>
          <a:p>
            <a:pPr marL="342900" indent="-342900">
              <a:spcBef>
                <a:spcPct val="20000"/>
              </a:spcBef>
              <a:buClr>
                <a:schemeClr val="hlink"/>
              </a:buClr>
              <a:buFont typeface="Wingdings" panose="05000000000000000000" pitchFamily="2" charset="2"/>
              <a:buChar char="v"/>
            </a:pPr>
            <a:r>
              <a:rPr lang="zh-CN" altLang="en-US" sz="2800" b="1" dirty="0">
                <a:latin typeface="Arial" panose="020B0604020202020204" pitchFamily="34" charset="0"/>
                <a:ea typeface="华文新魏" panose="02010800040101010101" pitchFamily="2" charset="-122"/>
              </a:rPr>
              <a:t>5、删除信息模块：教师可以实现对学生和课程信息的删除。</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p:cNvSpPr>
          <p:nvPr>
            <p:ph type="title"/>
          </p:nvPr>
        </p:nvSpPr>
        <p:spPr>
          <a:xfrm>
            <a:off x="838200" y="461963"/>
            <a:ext cx="10515600" cy="1150938"/>
          </a:xfrm>
        </p:spPr>
        <p:txBody>
          <a:bodyPr wrap="square" lIns="91440" tIns="45720" rIns="91440" bIns="45720" anchor="ct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4800" b="1" i="0" u="none" strike="noStrike" kern="1200" cap="none" spc="0" normalizeH="0" baseline="0" noProof="1">
                <a:solidFill>
                  <a:schemeClr val="accent3">
                    <a:lumMod val="75000"/>
                  </a:schemeClr>
                </a:solidFill>
                <a:latin typeface="+mj-lt"/>
                <a:ea typeface="隶书" panose="02010509060101010101" pitchFamily="49" charset="-122"/>
                <a:cs typeface="+mj-cs"/>
              </a:rPr>
              <a:t>系统数据流图</a:t>
            </a:r>
          </a:p>
        </p:txBody>
      </p:sp>
      <p:sp>
        <p:nvSpPr>
          <p:cNvPr id="26626" name="文本框 99"/>
          <p:cNvSpPr txBox="1"/>
          <p:nvPr/>
        </p:nvSpPr>
        <p:spPr>
          <a:xfrm>
            <a:off x="914400" y="1612900"/>
            <a:ext cx="4581525" cy="4400550"/>
          </a:xfrm>
          <a:prstGeom prst="rect">
            <a:avLst/>
          </a:prstGeom>
          <a:noFill/>
          <a:ln w="9525">
            <a:noFill/>
          </a:ln>
        </p:spPr>
        <p:txBody>
          <a:bodyPr wrap="square" anchor="t" anchorCtr="0">
            <a:spAutoFit/>
          </a:bodyPr>
          <a:lstStyle/>
          <a:p>
            <a:pPr>
              <a:spcBef>
                <a:spcPct val="20000"/>
              </a:spcBef>
              <a:buClr>
                <a:schemeClr val="hlink"/>
              </a:buClr>
            </a:pPr>
            <a:r>
              <a:rPr lang="zh-CN" altLang="en-US" sz="2800" b="1" dirty="0">
                <a:latin typeface="Arial" panose="020B0604020202020204" pitchFamily="34" charset="0"/>
                <a:ea typeface="华文新魏" panose="02010800040101010101" pitchFamily="2" charset="-122"/>
              </a:rPr>
              <a:t>根据该系统需求进行分析，使用数据流图示描述</a:t>
            </a:r>
            <a:r>
              <a:rPr lang="zh-CN" altLang="en-US" sz="2800" b="1" dirty="0">
                <a:solidFill>
                  <a:srgbClr val="FF0000"/>
                </a:solidFill>
                <a:latin typeface="Arial" panose="020B0604020202020204" pitchFamily="34" charset="0"/>
                <a:ea typeface="华文新魏" panose="02010800040101010101" pitchFamily="2" charset="-122"/>
              </a:rPr>
              <a:t>数据处理过程</a:t>
            </a:r>
            <a:r>
              <a:rPr lang="zh-CN" altLang="en-US" sz="2800" b="1" dirty="0">
                <a:latin typeface="Arial" panose="020B0604020202020204" pitchFamily="34" charset="0"/>
                <a:ea typeface="华文新魏" panose="02010800040101010101" pitchFamily="2" charset="-122"/>
              </a:rPr>
              <a:t>。数据流图从数据传递和加工的角度，以图形的方式刻画数据流从输入到输出的传输变换过程。数据流图是结构化系统分析的主要工具，它表示了系统内部信息的流向，并表现系统的逻辑处理功能。</a:t>
            </a:r>
          </a:p>
        </p:txBody>
      </p:sp>
      <p:pic>
        <p:nvPicPr>
          <p:cNvPr id="26627" name="图片 1"/>
          <p:cNvPicPr>
            <a:picLocks noChangeAspect="1"/>
          </p:cNvPicPr>
          <p:nvPr/>
        </p:nvPicPr>
        <p:blipFill>
          <a:blip r:embed="rId4"/>
          <a:stretch>
            <a:fillRect/>
          </a:stretch>
        </p:blipFill>
        <p:spPr>
          <a:xfrm>
            <a:off x="5495925" y="1728788"/>
            <a:ext cx="5857875" cy="3948112"/>
          </a:xfrm>
          <a:prstGeom prst="rect">
            <a:avLst/>
          </a:prstGeom>
          <a:noFill/>
          <a:ln w="9525">
            <a:noFill/>
          </a:ln>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61963"/>
            <a:ext cx="10515600" cy="1150938"/>
          </a:xfrm>
        </p:spPr>
        <p:txBody>
          <a:bodyP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4800" b="1" i="0" u="none" strike="noStrike" kern="1200" cap="none" spc="0" normalizeH="0" baseline="0" noProof="1">
                <a:solidFill>
                  <a:schemeClr val="accent3">
                    <a:lumMod val="75000"/>
                  </a:schemeClr>
                </a:solidFill>
                <a:latin typeface="+mj-lt"/>
                <a:ea typeface="隶书" panose="02010509060101010101" pitchFamily="49" charset="-122"/>
                <a:cs typeface="+mj-cs"/>
              </a:rPr>
              <a:t>系统功能层次图</a:t>
            </a:r>
          </a:p>
        </p:txBody>
      </p:sp>
      <p:pic>
        <p:nvPicPr>
          <p:cNvPr id="28674" name="图片 3"/>
          <p:cNvPicPr>
            <a:picLocks noChangeAspect="1"/>
          </p:cNvPicPr>
          <p:nvPr>
            <p:custDataLst>
              <p:tags r:id="rId2"/>
            </p:custDataLst>
          </p:nvPr>
        </p:nvPicPr>
        <p:blipFill>
          <a:blip r:embed="rId4"/>
          <a:stretch>
            <a:fillRect/>
          </a:stretch>
        </p:blipFill>
        <p:spPr>
          <a:xfrm>
            <a:off x="838200" y="1939925"/>
            <a:ext cx="3049588" cy="3127375"/>
          </a:xfrm>
          <a:prstGeom prst="rect">
            <a:avLst/>
          </a:prstGeom>
          <a:noFill/>
          <a:ln w="9525">
            <a:noFill/>
          </a:ln>
        </p:spPr>
      </p:pic>
      <p:sp>
        <p:nvSpPr>
          <p:cNvPr id="28675" name="文本框 4"/>
          <p:cNvSpPr txBox="1"/>
          <p:nvPr/>
        </p:nvSpPr>
        <p:spPr>
          <a:xfrm>
            <a:off x="1700213" y="5199063"/>
            <a:ext cx="1325562" cy="368300"/>
          </a:xfrm>
          <a:prstGeom prst="rect">
            <a:avLst/>
          </a:prstGeom>
          <a:noFill/>
          <a:ln w="9525">
            <a:noFill/>
          </a:ln>
        </p:spPr>
        <p:txBody>
          <a:bodyPr wrap="none" anchor="t" anchorCtr="0">
            <a:spAutoFit/>
          </a:bodyPr>
          <a:lstStyle/>
          <a:p>
            <a:r>
              <a:rPr lang="zh-CN" altLang="en-US">
                <a:latin typeface="Arial" panose="020B0604020202020204" pitchFamily="34" charset="0"/>
                <a:ea typeface="黑体" panose="02010609060101010101" pitchFamily="49" charset="-122"/>
              </a:rPr>
              <a:t>登陆层次图</a:t>
            </a:r>
          </a:p>
        </p:txBody>
      </p:sp>
      <p:pic>
        <p:nvPicPr>
          <p:cNvPr id="28676" name="图片 5"/>
          <p:cNvPicPr>
            <a:picLocks noChangeAspect="1"/>
          </p:cNvPicPr>
          <p:nvPr/>
        </p:nvPicPr>
        <p:blipFill>
          <a:blip r:embed="rId5"/>
          <a:stretch>
            <a:fillRect/>
          </a:stretch>
        </p:blipFill>
        <p:spPr>
          <a:xfrm>
            <a:off x="4005263" y="1958975"/>
            <a:ext cx="3725862" cy="3086100"/>
          </a:xfrm>
          <a:prstGeom prst="rect">
            <a:avLst/>
          </a:prstGeom>
          <a:noFill/>
          <a:ln w="9525">
            <a:noFill/>
          </a:ln>
        </p:spPr>
      </p:pic>
      <p:sp>
        <p:nvSpPr>
          <p:cNvPr id="28677" name="文本框 99"/>
          <p:cNvSpPr txBox="1"/>
          <p:nvPr/>
        </p:nvSpPr>
        <p:spPr>
          <a:xfrm>
            <a:off x="4953000" y="5199063"/>
            <a:ext cx="1828800" cy="368300"/>
          </a:xfrm>
          <a:prstGeom prst="rect">
            <a:avLst/>
          </a:prstGeom>
          <a:noFill/>
          <a:ln w="9525">
            <a:noFill/>
          </a:ln>
        </p:spPr>
        <p:txBody>
          <a:bodyPr wrap="square" anchor="t" anchorCtr="0">
            <a:spAutoFit/>
          </a:bodyPr>
          <a:lstStyle/>
          <a:p>
            <a:r>
              <a:rPr lang="zh-CN" altLang="en-US">
                <a:latin typeface="Arial" panose="020B0604020202020204" pitchFamily="34" charset="0"/>
                <a:ea typeface="黑体" panose="02010609060101010101" pitchFamily="49" charset="-122"/>
              </a:rPr>
              <a:t>学生管理层次图</a:t>
            </a:r>
          </a:p>
        </p:txBody>
      </p:sp>
      <p:pic>
        <p:nvPicPr>
          <p:cNvPr id="28678" name="图片 6"/>
          <p:cNvPicPr>
            <a:picLocks noChangeAspect="1"/>
          </p:cNvPicPr>
          <p:nvPr/>
        </p:nvPicPr>
        <p:blipFill>
          <a:blip r:embed="rId6"/>
          <a:stretch>
            <a:fillRect/>
          </a:stretch>
        </p:blipFill>
        <p:spPr>
          <a:xfrm>
            <a:off x="7848600" y="1958975"/>
            <a:ext cx="3732213" cy="3086100"/>
          </a:xfrm>
          <a:prstGeom prst="rect">
            <a:avLst/>
          </a:prstGeom>
          <a:noFill/>
          <a:ln w="9525">
            <a:noFill/>
          </a:ln>
        </p:spPr>
      </p:pic>
      <p:sp>
        <p:nvSpPr>
          <p:cNvPr id="28679" name="文本框 7"/>
          <p:cNvSpPr txBox="1"/>
          <p:nvPr/>
        </p:nvSpPr>
        <p:spPr>
          <a:xfrm>
            <a:off x="8767763" y="5199063"/>
            <a:ext cx="1893887" cy="368300"/>
          </a:xfrm>
          <a:prstGeom prst="rect">
            <a:avLst/>
          </a:prstGeom>
          <a:noFill/>
          <a:ln w="9525">
            <a:noFill/>
          </a:ln>
        </p:spPr>
        <p:txBody>
          <a:bodyPr wrap="square" anchor="t" anchorCtr="0">
            <a:spAutoFit/>
          </a:bodyPr>
          <a:lstStyle/>
          <a:p>
            <a:r>
              <a:rPr lang="zh-CN" altLang="en-US">
                <a:latin typeface="Arial" panose="020B0604020202020204" pitchFamily="34" charset="0"/>
                <a:ea typeface="黑体" panose="02010609060101010101" pitchFamily="49" charset="-122"/>
              </a:rPr>
              <a:t>教师管理层次图</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Grp="1"/>
          </p:cNvSpPr>
          <p:nvPr>
            <p:ph type="title"/>
          </p:nvPr>
        </p:nvSpPr>
        <p:spPr>
          <a:xfrm>
            <a:off x="838200" y="90488"/>
            <a:ext cx="10515600" cy="923925"/>
          </a:xfrm>
        </p:spPr>
        <p:txBody>
          <a:bodyPr wrap="square" lIns="91440" tIns="45720" rIns="91440" bIns="45720" anchor="ctr">
            <a:normAutofit/>
          </a:bodyPr>
          <a:lstStyle/>
          <a:p>
            <a:pPr marL="0" marR="0" indent="0" algn="l" defTabSz="914400" rtl="0" eaLnBrk="1" fontAlgn="auto" latinLnBrk="0" hangingPunct="1">
              <a:lnSpc>
                <a:spcPct val="90000"/>
              </a:lnSpc>
              <a:spcBef>
                <a:spcPct val="0"/>
              </a:spcBef>
              <a:spcAft>
                <a:spcPct val="0"/>
              </a:spcAft>
              <a:buClrTx/>
              <a:buSzTx/>
              <a:buFontTx/>
              <a:buNone/>
            </a:pPr>
            <a:r>
              <a:rPr kumimoji="0" lang="zh-CN" altLang="en-US" sz="4400" b="1" i="0" u="none" strike="noStrike" kern="1200" cap="none" spc="0" normalizeH="0" baseline="0" noProof="1">
                <a:solidFill>
                  <a:schemeClr val="accent3">
                    <a:lumMod val="75000"/>
                  </a:schemeClr>
                </a:solidFill>
                <a:latin typeface="+mj-lt"/>
                <a:ea typeface="隶书" panose="02010509060101010101" pitchFamily="49" charset="-122"/>
                <a:cs typeface="+mj-cs"/>
              </a:rPr>
              <a:t>数据库设计</a:t>
            </a:r>
          </a:p>
        </p:txBody>
      </p:sp>
      <p:graphicFrame>
        <p:nvGraphicFramePr>
          <p:cNvPr id="2" name="表格 1"/>
          <p:cNvGraphicFramePr/>
          <p:nvPr/>
        </p:nvGraphicFramePr>
        <p:xfrm>
          <a:off x="830263" y="1144588"/>
          <a:ext cx="10530205" cy="5401945"/>
        </p:xfrm>
        <a:graphic>
          <a:graphicData uri="http://schemas.openxmlformats.org/drawingml/2006/table">
            <a:tbl>
              <a:tblPr firstRow="1" bandRow="1">
                <a:tableStyleId>{5940675A-B579-460E-94D1-54222C63F5DA}</a:tableStyleId>
              </a:tblPr>
              <a:tblGrid>
                <a:gridCol w="1424940">
                  <a:extLst>
                    <a:ext uri="{9D8B030D-6E8A-4147-A177-3AD203B41FA5}">
                      <a16:colId xmlns:a16="http://schemas.microsoft.com/office/drawing/2014/main" val="20000"/>
                    </a:ext>
                  </a:extLst>
                </a:gridCol>
                <a:gridCol w="3491230">
                  <a:extLst>
                    <a:ext uri="{9D8B030D-6E8A-4147-A177-3AD203B41FA5}">
                      <a16:colId xmlns:a16="http://schemas.microsoft.com/office/drawing/2014/main" val="20001"/>
                    </a:ext>
                  </a:extLst>
                </a:gridCol>
                <a:gridCol w="1914525">
                  <a:extLst>
                    <a:ext uri="{9D8B030D-6E8A-4147-A177-3AD203B41FA5}">
                      <a16:colId xmlns:a16="http://schemas.microsoft.com/office/drawing/2014/main" val="20002"/>
                    </a:ext>
                  </a:extLst>
                </a:gridCol>
                <a:gridCol w="1315720">
                  <a:extLst>
                    <a:ext uri="{9D8B030D-6E8A-4147-A177-3AD203B41FA5}">
                      <a16:colId xmlns:a16="http://schemas.microsoft.com/office/drawing/2014/main" val="20003"/>
                    </a:ext>
                  </a:extLst>
                </a:gridCol>
                <a:gridCol w="928370">
                  <a:extLst>
                    <a:ext uri="{9D8B030D-6E8A-4147-A177-3AD203B41FA5}">
                      <a16:colId xmlns:a16="http://schemas.microsoft.com/office/drawing/2014/main" val="20004"/>
                    </a:ext>
                  </a:extLst>
                </a:gridCol>
                <a:gridCol w="1455420">
                  <a:extLst>
                    <a:ext uri="{9D8B030D-6E8A-4147-A177-3AD203B41FA5}">
                      <a16:colId xmlns:a16="http://schemas.microsoft.com/office/drawing/2014/main" val="20005"/>
                    </a:ext>
                  </a:extLst>
                </a:gridCol>
              </a:tblGrid>
              <a:tr h="545465">
                <a:tc>
                  <a:txBody>
                    <a:bodyPr/>
                    <a:lstStyle/>
                    <a:p>
                      <a:pPr indent="0" algn="ctr">
                        <a:lnSpc>
                          <a:spcPct val="120000"/>
                        </a:lnSpc>
                        <a:spcBef>
                          <a:spcPts val="0"/>
                        </a:spcBef>
                        <a:spcAft>
                          <a:spcPts val="0"/>
                        </a:spcAft>
                        <a:buNone/>
                      </a:pPr>
                      <a:r>
                        <a:rPr lang="en-US" sz="1700" b="1" spc="130">
                          <a:solidFill>
                            <a:srgbClr val="646464"/>
                          </a:solidFill>
                          <a:latin typeface="微软雅黑" panose="020B0503020204020204" charset="-122"/>
                          <a:ea typeface="微软雅黑" panose="020B0503020204020204" charset="-122"/>
                        </a:rPr>
                        <a:t>数据项</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700" b="1" spc="130">
                          <a:solidFill>
                            <a:srgbClr val="646464"/>
                          </a:solidFill>
                          <a:latin typeface="微软雅黑" panose="020B0503020204020204" charset="-122"/>
                          <a:ea typeface="微软雅黑" panose="020B0503020204020204" charset="-122"/>
                        </a:rPr>
                        <a:t>含义</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700" b="1" spc="130">
                          <a:solidFill>
                            <a:srgbClr val="646464"/>
                          </a:solidFill>
                          <a:latin typeface="微软雅黑" panose="020B0503020204020204" charset="-122"/>
                          <a:ea typeface="微软雅黑" panose="020B0503020204020204" charset="-122"/>
                        </a:rPr>
                        <a:t>别名</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700" b="1" spc="130">
                          <a:solidFill>
                            <a:srgbClr val="646464"/>
                          </a:solidFill>
                          <a:latin typeface="微软雅黑" panose="020B0503020204020204" charset="-122"/>
                          <a:ea typeface="微软雅黑" panose="020B0503020204020204" charset="-122"/>
                        </a:rPr>
                        <a:t>类型</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700" b="1" spc="130">
                          <a:solidFill>
                            <a:srgbClr val="646464"/>
                          </a:solidFill>
                          <a:latin typeface="微软雅黑" panose="020B0503020204020204" charset="-122"/>
                          <a:ea typeface="微软雅黑" panose="020B0503020204020204" charset="-122"/>
                        </a:rPr>
                        <a:t>长度</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700" b="1" spc="130">
                          <a:solidFill>
                            <a:srgbClr val="646464"/>
                          </a:solidFill>
                          <a:latin typeface="微软雅黑" panose="020B0503020204020204" charset="-122"/>
                          <a:ea typeface="微软雅黑" panose="020B0503020204020204" charset="-122"/>
                        </a:rPr>
                        <a:t>取值范围</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28575">
                      <a:solidFill>
                        <a:srgbClr val="646464"/>
                      </a:solidFill>
                      <a:prstDash val="solid"/>
                    </a:lnB>
                    <a:lnTlToBr>
                      <a:noFill/>
                    </a:lnTlToBr>
                    <a:lnBlToTr>
                      <a:noFill/>
                    </a:lnBlToTr>
                    <a:solidFill>
                      <a:srgbClr val="FFFFFF"/>
                    </a:solidFill>
                  </a:tcPr>
                </a:tc>
                <a:extLst>
                  <a:ext uri="{0D108BD9-81ED-4DB2-BD59-A6C34878D82A}">
                    <a16:rowId xmlns:a16="http://schemas.microsoft.com/office/drawing/2014/main" val="10000"/>
                  </a:ext>
                </a:extLst>
              </a:tr>
              <a:tr h="50800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charset="-122"/>
                          <a:ea typeface="微软雅黑" panose="020B0503020204020204" charset="-122"/>
                        </a:rPr>
                        <a:t>教师编号</a:t>
                      </a: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唯一表示教师</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TeaNo</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Varchar</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11</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28575">
                      <a:solidFill>
                        <a:srgbClr val="646464"/>
                      </a:solidFill>
                      <a:prstDash val="solid"/>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1"/>
                  </a:ext>
                </a:extLst>
              </a:tr>
              <a:tr h="50800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charset="-122"/>
                          <a:ea typeface="微软雅黑" panose="020B0503020204020204" charset="-122"/>
                        </a:rPr>
                        <a:t>学号</a:t>
                      </a:r>
                      <a:endParaRPr lang="en-US" altLang="en-US" sz="15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唯一表示学生</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StuNo</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Varchar</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11</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2"/>
                  </a:ext>
                </a:extLst>
              </a:tr>
              <a:tr h="50800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charset="-122"/>
                          <a:ea typeface="微软雅黑" panose="020B0503020204020204" charset="-122"/>
                        </a:rPr>
                        <a:t>教师密码</a:t>
                      </a:r>
                      <a:endParaRPr lang="en-US" altLang="en-US" sz="15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教师用户登录验证</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Teapassword</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Varchar</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20</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3"/>
                  </a:ext>
                </a:extLst>
              </a:tr>
              <a:tr h="50800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charset="-122"/>
                          <a:ea typeface="微软雅黑" panose="020B0503020204020204" charset="-122"/>
                        </a:rPr>
                        <a:t>学生密码</a:t>
                      </a:r>
                      <a:endParaRPr lang="en-US" altLang="en-US" sz="15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学生用户登录验证</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Stupassword</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Varchar</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20</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4"/>
                  </a:ext>
                </a:extLst>
              </a:tr>
              <a:tr h="50800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charset="-122"/>
                          <a:ea typeface="微软雅黑" panose="020B0503020204020204" charset="-122"/>
                        </a:rPr>
                        <a:t>姓名</a:t>
                      </a:r>
                      <a:endParaRPr lang="en-US" altLang="en-US" sz="15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老师、学生的属性</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Name</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Varchar</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11</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5"/>
                  </a:ext>
                </a:extLst>
              </a:tr>
              <a:tr h="50800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charset="-122"/>
                          <a:ea typeface="微软雅黑" panose="020B0503020204020204" charset="-122"/>
                        </a:rPr>
                        <a:t>班级</a:t>
                      </a:r>
                      <a:endParaRPr lang="en-US" altLang="en-US" sz="15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学生所属班级</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class</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Varchar</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11</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6"/>
                  </a:ext>
                </a:extLst>
              </a:tr>
              <a:tr h="79248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charset="-122"/>
                          <a:ea typeface="微软雅黑" panose="020B0503020204020204" charset="-122"/>
                        </a:rPr>
                        <a:t>课程学分</a:t>
                      </a:r>
                      <a:endParaRPr lang="en-US" altLang="en-US" sz="15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课程属性，学生要修够一定学分</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Creait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Float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5</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0-5</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FFFFF"/>
                    </a:solidFill>
                  </a:tcPr>
                </a:tc>
                <a:extLst>
                  <a:ext uri="{0D108BD9-81ED-4DB2-BD59-A6C34878D82A}">
                    <a16:rowId xmlns:a16="http://schemas.microsoft.com/office/drawing/2014/main" val="10007"/>
                  </a:ext>
                </a:extLst>
              </a:tr>
              <a:tr h="50800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charset="-122"/>
                          <a:ea typeface="微软雅黑" panose="020B0503020204020204" charset="-122"/>
                        </a:rPr>
                        <a:t>教室</a:t>
                      </a:r>
                      <a:endParaRPr lang="en-US" altLang="en-US" sz="15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学生上课地点</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Classroom</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Varchar</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11</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9525">
                      <a:solidFill>
                        <a:srgbClr val="646464"/>
                      </a:solidFill>
                      <a:prstDash val="sysDash"/>
                    </a:lnB>
                    <a:lnTlToBr>
                      <a:noFill/>
                    </a:lnTlToBr>
                    <a:lnBlToTr>
                      <a:noFill/>
                    </a:lnBlToTr>
                    <a:solidFill>
                      <a:srgbClr val="F2F2F2"/>
                    </a:solidFill>
                  </a:tcPr>
                </a:tc>
                <a:extLst>
                  <a:ext uri="{0D108BD9-81ED-4DB2-BD59-A6C34878D82A}">
                    <a16:rowId xmlns:a16="http://schemas.microsoft.com/office/drawing/2014/main" val="10008"/>
                  </a:ext>
                </a:extLst>
              </a:tr>
              <a:tr h="508000">
                <a:tc>
                  <a:txBody>
                    <a:bodyPr/>
                    <a:lstStyle/>
                    <a:p>
                      <a:pPr indent="0" algn="ctr">
                        <a:lnSpc>
                          <a:spcPct val="120000"/>
                        </a:lnSpc>
                        <a:spcBef>
                          <a:spcPts val="0"/>
                        </a:spcBef>
                        <a:spcAft>
                          <a:spcPts val="0"/>
                        </a:spcAft>
                        <a:buNone/>
                      </a:pPr>
                      <a:r>
                        <a:rPr lang="en-US" sz="1500" b="0" spc="120">
                          <a:solidFill>
                            <a:srgbClr val="646464"/>
                          </a:solidFill>
                          <a:latin typeface="微软雅黑" panose="020B0503020204020204" charset="-122"/>
                          <a:ea typeface="微软雅黑" panose="020B0503020204020204" charset="-122"/>
                        </a:rPr>
                        <a:t>授课教师</a:t>
                      </a:r>
                      <a:endParaRPr lang="en-US" altLang="en-US" sz="1500" b="0" spc="120">
                        <a:solidFill>
                          <a:srgbClr val="646464"/>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课程由老师教授</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lstStyle/>
                    <a:p>
                      <a:pPr indent="0" algn="l">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Teacher</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Varchar</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11</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tc>
                  <a:txBody>
                    <a:bodyPr/>
                    <a:lstStyle/>
                    <a:p>
                      <a:pPr indent="0" algn="ctr">
                        <a:lnSpc>
                          <a:spcPct val="120000"/>
                        </a:lnSpc>
                        <a:spcBef>
                          <a:spcPts val="0"/>
                        </a:spcBef>
                        <a:spcAft>
                          <a:spcPts val="0"/>
                        </a:spcAft>
                        <a:buNone/>
                      </a:pPr>
                      <a:r>
                        <a:rPr lang="en-US" sz="1500" b="0" spc="120">
                          <a:solidFill>
                            <a:srgbClr val="404040"/>
                          </a:solidFill>
                          <a:latin typeface="微软雅黑" panose="020B0503020204020204" charset="-122"/>
                          <a:ea typeface="微软雅黑" panose="020B0503020204020204" charset="-122"/>
                        </a:rPr>
                        <a:t>——</a:t>
                      </a:r>
                      <a:endParaRPr lang="en-US" altLang="en-US" sz="1500" b="0" spc="120">
                        <a:solidFill>
                          <a:srgbClr val="404040"/>
                        </a:solidFill>
                        <a:latin typeface="微软雅黑" panose="020B0503020204020204" charset="-122"/>
                        <a:ea typeface="微软雅黑" panose="020B0503020204020204" charset="-122"/>
                      </a:endParaRPr>
                    </a:p>
                  </a:txBody>
                  <a:tcPr marL="177800" marR="177800" marT="107950" marB="107950" anchor="ctr">
                    <a:lnL w="9525">
                      <a:solidFill>
                        <a:srgbClr val="646464"/>
                      </a:solidFill>
                      <a:prstDash val="sysDash"/>
                    </a:lnL>
                    <a:lnR w="9525">
                      <a:solidFill>
                        <a:srgbClr val="646464"/>
                      </a:solidFill>
                      <a:prstDash val="sysDash"/>
                    </a:lnR>
                    <a:lnT w="9525">
                      <a:solidFill>
                        <a:srgbClr val="646464"/>
                      </a:solidFill>
                      <a:prstDash val="sysDash"/>
                    </a:lnT>
                    <a:lnB w="28575">
                      <a:solidFill>
                        <a:srgbClr val="646464"/>
                      </a:solidFill>
                      <a:prstDash val="solid"/>
                    </a:lnB>
                    <a:lnTlToBr>
                      <a:noFill/>
                    </a:lnTlToBr>
                    <a:lnBlToTr>
                      <a:noFill/>
                    </a:lnBlToTr>
                    <a:solidFill>
                      <a:srgbClr val="FFFFFF"/>
                    </a:solidFill>
                  </a:tcPr>
                </a:tc>
                <a:extLst>
                  <a:ext uri="{0D108BD9-81ED-4DB2-BD59-A6C34878D82A}">
                    <a16:rowId xmlns:a16="http://schemas.microsoft.com/office/drawing/2014/main" val="10009"/>
                  </a:ext>
                </a:extLst>
              </a:tr>
            </a:tbl>
          </a:graphicData>
        </a:graphic>
      </p:graphicFrame>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自主查询</a:t>
            </a:r>
          </a:p>
        </p:txBody>
      </p:sp>
      <p:sp>
        <p:nvSpPr>
          <p:cNvPr id="3" name="内容占位符 2"/>
          <p:cNvSpPr>
            <a:spLocks noGrp="1"/>
          </p:cNvSpPr>
          <p:nvPr>
            <p:ph idx="1"/>
          </p:nvPr>
        </p:nvSpPr>
        <p:spPr>
          <a:xfrm>
            <a:off x="2357755" y="1462405"/>
            <a:ext cx="7477125" cy="5146040"/>
          </a:xfrm>
        </p:spPr>
        <p:txBody>
          <a:bodyPr/>
          <a:lstStyle/>
          <a:p>
            <a:pPr marL="0" indent="0">
              <a:buNone/>
            </a:pPr>
            <a:r>
              <a:rPr lang="zh-CN" altLang="en-US" sz="1200"/>
              <a:t>public List&lt;QueryResult&gt; selectSname(String </a:t>
            </a:r>
            <a:r>
              <a:rPr lang="zh-CN" altLang="en-US" sz="1200">
                <a:solidFill>
                  <a:srgbClr val="FF0000"/>
                </a:solidFill>
              </a:rPr>
              <a:t>name</a:t>
            </a:r>
            <a:r>
              <a:rPr lang="zh-CN" altLang="en-US" sz="1200"/>
              <a:t>){</a:t>
            </a:r>
          </a:p>
          <a:p>
            <a:pPr marL="0" indent="0">
              <a:buNone/>
            </a:pPr>
            <a:r>
              <a:rPr lang="en-US" altLang="zh-CN" sz="1200"/>
              <a:t>    </a:t>
            </a:r>
            <a:r>
              <a:rPr lang="zh-CN" altLang="en-US" sz="1200"/>
              <a:t>List&lt;QueryResult&gt; list = null;try{</a:t>
            </a:r>
          </a:p>
          <a:p>
            <a:pPr marL="0" indent="0">
              <a:buNone/>
            </a:pPr>
            <a:r>
              <a:rPr lang="en-US" altLang="zh-CN" sz="1200"/>
              <a:t>         </a:t>
            </a:r>
            <a:r>
              <a:rPr lang="zh-CN" altLang="en-US" sz="1200"/>
              <a:t>list = new ArrayList&lt;QueryResult&gt;();</a:t>
            </a:r>
          </a:p>
          <a:p>
            <a:pPr marL="0" indent="0">
              <a:buNone/>
            </a:pPr>
            <a:r>
              <a:rPr lang="en-US" altLang="zh-CN" sz="1200"/>
              <a:t>         </a:t>
            </a:r>
            <a:r>
              <a:rPr lang="zh-CN" altLang="en-US" sz="1200"/>
              <a:t>String sql = "select student.sno,sname,sclass,course.cno,cname,classroom from student,sc,course " +</a:t>
            </a:r>
          </a:p>
          <a:p>
            <a:pPr marL="0" indent="0">
              <a:buNone/>
            </a:pPr>
            <a:r>
              <a:rPr lang="zh-CN" altLang="en-US" sz="1200"/>
              <a:t>	"where student.sno=sc.sno and sc.cno=course.cno and student.sname=</a:t>
            </a:r>
            <a:r>
              <a:rPr lang="zh-CN" altLang="en-US" sz="1200">
                <a:solidFill>
                  <a:srgbClr val="FF0000"/>
                </a:solidFill>
              </a:rPr>
              <a:t>?</a:t>
            </a:r>
            <a:r>
              <a:rPr lang="zh-CN" altLang="en-US" sz="1200"/>
              <a:t>;";</a:t>
            </a:r>
          </a:p>
          <a:p>
            <a:pPr marL="0" indent="0">
              <a:buNone/>
            </a:pPr>
            <a:r>
              <a:rPr lang="en-US" altLang="zh-CN" sz="1200"/>
              <a:t>         </a:t>
            </a:r>
            <a:r>
              <a:rPr lang="zh-CN" altLang="en-US" sz="1200"/>
              <a:t>Connection conn = new Conn().getConn();</a:t>
            </a:r>
          </a:p>
          <a:p>
            <a:pPr marL="0" indent="0">
              <a:buNone/>
            </a:pPr>
            <a:r>
              <a:rPr lang="en-US" altLang="zh-CN" sz="1200"/>
              <a:t>        </a:t>
            </a:r>
            <a:r>
              <a:rPr lang="en-US" altLang="zh-CN" sz="1200">
                <a:solidFill>
                  <a:srgbClr val="FF0000"/>
                </a:solidFill>
              </a:rPr>
              <a:t> </a:t>
            </a:r>
            <a:r>
              <a:rPr lang="zh-CN" altLang="en-US" sz="1200">
                <a:solidFill>
                  <a:srgbClr val="FF0000"/>
                </a:solidFill>
              </a:rPr>
              <a:t>PreparedStatement pst = conn.prepareStatement(sql);</a:t>
            </a:r>
          </a:p>
          <a:p>
            <a:pPr marL="0" indent="0">
              <a:buNone/>
            </a:pPr>
            <a:r>
              <a:rPr lang="en-US" altLang="zh-CN" sz="1200"/>
              <a:t>         </a:t>
            </a:r>
            <a:r>
              <a:rPr lang="zh-CN" altLang="en-US" sz="1200">
                <a:solidFill>
                  <a:srgbClr val="FF0000"/>
                </a:solidFill>
              </a:rPr>
              <a:t>pst.setString(1, name);</a:t>
            </a:r>
            <a:endParaRPr lang="zh-CN" altLang="en-US" sz="1200"/>
          </a:p>
          <a:p>
            <a:pPr marL="0" indent="0">
              <a:buNone/>
            </a:pPr>
            <a:r>
              <a:rPr lang="en-US" altLang="zh-CN" sz="1200"/>
              <a:t>         </a:t>
            </a:r>
            <a:r>
              <a:rPr lang="zh-CN" altLang="en-US" sz="1200"/>
              <a:t>ResultSet rs = pst.executeQuery();</a:t>
            </a:r>
          </a:p>
          <a:p>
            <a:pPr marL="0" indent="0">
              <a:buNone/>
            </a:pPr>
            <a:r>
              <a:rPr lang="zh-CN" altLang="en-US" sz="1200"/>
              <a:t>		</a:t>
            </a:r>
          </a:p>
        </p:txBody>
      </p:sp>
      <p:sp>
        <p:nvSpPr>
          <p:cNvPr id="4" name="文本框 3"/>
          <p:cNvSpPr txBox="1"/>
          <p:nvPr/>
        </p:nvSpPr>
        <p:spPr>
          <a:xfrm>
            <a:off x="2743835" y="3982085"/>
            <a:ext cx="4208145" cy="2340610"/>
          </a:xfrm>
          <a:prstGeom prst="rect">
            <a:avLst/>
          </a:prstGeom>
          <a:noFill/>
        </p:spPr>
        <p:txBody>
          <a:bodyPr wrap="square" rtlCol="0" anchor="t">
            <a:spAutoFit/>
          </a:bodyPr>
          <a:lstStyle/>
          <a:p>
            <a:pPr marL="0" algn="l" fontAlgn="auto">
              <a:lnSpc>
                <a:spcPct val="90000"/>
              </a:lnSpc>
              <a:spcBef>
                <a:spcPts val="1000"/>
              </a:spcBef>
              <a:buClr>
                <a:srgbClr val="963B22"/>
              </a:buClr>
              <a:buSzTx/>
              <a:buFont typeface="Arial" panose="020B0604020202020204" pitchFamily="34" charset="0"/>
              <a:buNone/>
            </a:pPr>
            <a:r>
              <a:rPr lang="zh-CN" altLang="en-US" sz="1200">
                <a:solidFill>
                  <a:schemeClr val="accent2"/>
                </a:solidFill>
                <a:latin typeface="+mn-lt"/>
                <a:ea typeface="+mn-ea"/>
                <a:sym typeface="+mn-ea"/>
              </a:rPr>
              <a:t>while(rs.next()){</a:t>
            </a:r>
            <a:endParaRPr lang="zh-CN" altLang="en-US" sz="1200">
              <a:solidFill>
                <a:schemeClr val="accent2"/>
              </a:solidFill>
              <a:latin typeface="+mn-lt"/>
              <a:ea typeface="+mn-ea"/>
            </a:endParaRPr>
          </a:p>
          <a:p>
            <a:pPr marL="0" algn="l" fontAlgn="auto">
              <a:lnSpc>
                <a:spcPct val="90000"/>
              </a:lnSpc>
              <a:spcBef>
                <a:spcPts val="1000"/>
              </a:spcBef>
              <a:buClr>
                <a:srgbClr val="963B22"/>
              </a:buClr>
              <a:buSzTx/>
              <a:buFont typeface="Arial" panose="020B0604020202020204" pitchFamily="34" charset="0"/>
              <a:buNone/>
            </a:pPr>
            <a:r>
              <a:rPr lang="zh-CN" altLang="en-US" sz="1200">
                <a:solidFill>
                  <a:schemeClr val="accent2"/>
                </a:solidFill>
                <a:latin typeface="+mn-lt"/>
                <a:ea typeface="+mn-ea"/>
                <a:sym typeface="+mn-ea"/>
              </a:rPr>
              <a:t>	QueryResult qrs = new QueryResult();	qrs.setSNo(rs.getInt("sno"));		qrs.setCNo(rs.getInt("cno"));	qrs.setSname(rs.getString("sname"));		qrs.setCname(rs.getString("cname"));		qrs.setSclass(rs.getString("sclass"));		qrs.setClassroom(rs.getString("classroom"));	list.add(qrs);	}</a:t>
            </a:r>
            <a:r>
              <a:rPr lang="en-US" altLang="zh-CN" sz="1200">
                <a:solidFill>
                  <a:schemeClr val="accent2"/>
                </a:solidFill>
                <a:latin typeface="+mn-lt"/>
                <a:ea typeface="+mn-ea"/>
                <a:sym typeface="+mn-ea"/>
              </a:rPr>
              <a:t>}</a:t>
            </a:r>
            <a:r>
              <a:rPr lang="zh-CN" altLang="en-US" sz="1200">
                <a:solidFill>
                  <a:schemeClr val="accent2"/>
                </a:solidFill>
                <a:latin typeface="+mn-lt"/>
                <a:ea typeface="+mn-ea"/>
                <a:sym typeface="+mn-ea"/>
              </a:rPr>
              <a:t>catch(Exceptione){e.printStackTrace();}	return list;</a:t>
            </a:r>
          </a:p>
          <a:p>
            <a:pPr marL="0" algn="l" fontAlgn="auto">
              <a:lnSpc>
                <a:spcPct val="90000"/>
              </a:lnSpc>
              <a:spcBef>
                <a:spcPts val="1000"/>
              </a:spcBef>
              <a:buClr>
                <a:srgbClr val="963B22"/>
              </a:buClr>
              <a:buSzTx/>
              <a:buFont typeface="Arial" panose="020B0604020202020204" pitchFamily="34" charset="0"/>
              <a:buNone/>
            </a:pPr>
            <a:r>
              <a:rPr lang="zh-CN" altLang="en-US" sz="1200">
                <a:solidFill>
                  <a:schemeClr val="accent2"/>
                </a:solidFill>
                <a:latin typeface="+mn-lt"/>
                <a:ea typeface="+mn-ea"/>
                <a:sym typeface="+mn-ea"/>
              </a:rPr>
              <a:t>}</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DOCER_TEMPLATE_OPEN_ONCE_MARK" val="1"/>
</p:tagLst>
</file>

<file path=ppt/tags/tag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4"/>
  <p:tag name="KSO_WM_SLIDE_INDEX" val="4"/>
  <p:tag name="KSO_WM_SLIDE_ITEM_CNT" val="2"/>
  <p:tag name="KSO_WM_SLIDE_LAYOUT" val="a_f_d"/>
  <p:tag name="KSO_WM_SLIDE_LAYOUT_CNT" val="1_1_1"/>
  <p:tag name="KSO_WM_SLIDE_TYPE" val="text"/>
  <p:tag name="KSO_WM_BEAUTIFY_FLAG" val="#wm#"/>
  <p:tag name="KSO_WM_SLIDE_POSITION" val="68*58"/>
  <p:tag name="KSO_WM_SLIDE_SIZE" val="824*425"/>
  <p:tag name="KSO_WM_SPECIAL_SOURCE" val="bdnull"/>
</p:tagLst>
</file>

<file path=ppt/tags/tag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6"/>
  <p:tag name="KSO_WM_SLIDE_INDEX" val="6"/>
  <p:tag name="KSO_WM_SLIDE_ITEM_CNT" val="1"/>
  <p:tag name="KSO_WM_SLIDE_LAYOUT" val="a_l"/>
  <p:tag name="KSO_WM_SLIDE_LAYOUT_CNT" val="1_1"/>
  <p:tag name="KSO_WM_SLIDE_TYPE" val="contents"/>
  <p:tag name="KSO_WM_BEAUTIFY_FLAG" val="#wm#"/>
  <p:tag name="KSO_WM_DIAGRAM_GROUP_CODE" val="l1-1"/>
  <p:tag name="KSO_WM_SPECIAL_SOURCE" val="bdnull"/>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14"/>
  <p:tag name="KSO_WM_UNIT_TYPE" val="a"/>
  <p:tag name="KSO_WM_UNIT_INDEX" val="1"/>
  <p:tag name="KSO_WM_UNIT_ID" val="custom160414_6*a*1"/>
  <p:tag name="KSO_WM_UNIT_CLEAR" val="1"/>
  <p:tag name="KSO_WM_UNIT_LAYERLEVEL" val="1"/>
  <p:tag name="KSO_WM_UNIT_VALUE" val="6"/>
  <p:tag name="KSO_WM_UNIT_ISCONTENTSTITLE" val="1"/>
  <p:tag name="KSO_WM_UNIT_HIGHLIGHT" val="0"/>
  <p:tag name="KSO_WM_UNIT_COMPATIBLE" val="0"/>
  <p:tag name="KSO_WM_UNIT_PRESET_TEXT" val="CONTENTS"/>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14"/>
  <p:tag name="KSO_WM_UNIT_TYPE" val="l_i"/>
  <p:tag name="KSO_WM_UNIT_INDEX" val="1_1"/>
  <p:tag name="KSO_WM_UNIT_ID" val="custom160414_6*l_i*1_1"/>
  <p:tag name="KSO_WM_UNIT_CLEAR" val="1"/>
  <p:tag name="KSO_WM_UNIT_LAYERLEVEL" val="1_1"/>
  <p:tag name="KSO_WM_DIAGRAM_GROUP_CODE" val="l1-1"/>
  <p:tag name="KSO_WM_UNIT_LINE_FORE_SCHEMECOLOR_INDEX" val="5"/>
  <p:tag name="KSO_WM_UNIT_LINE_FILL_TYPE" val="2"/>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414"/>
  <p:tag name="KSO_WM_UNIT_TYPE" val="l_i"/>
  <p:tag name="KSO_WM_UNIT_INDEX" val="1_2"/>
  <p:tag name="KSO_WM_UNIT_ID" val="custom160414_6*l_i*1_2"/>
  <p:tag name="KSO_WM_UNIT_CLEAR" val="1"/>
  <p:tag name="KSO_WM_UNIT_LAYERLEVEL" val="1_1"/>
  <p:tag name="KSO_WM_DIAGRAM_GROUP_CODE" val="l1-1"/>
  <p:tag name="KSO_WM_UNIT_FILL_FORE_SCHEMECOLOR_INDEX" val="5"/>
  <p:tag name="KSO_WM_UNIT_FILL_TYPE" val="1"/>
  <p:tag name="KSO_WM_UNIT_TEXT_FILL_FORE_SCHEMECOLOR_INDEX" val="14"/>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5"/>
  <p:tag name="KSO_WM_SLIDE_INDEX" val="5"/>
  <p:tag name="KSO_WM_SLIDE_ITEM_CNT" val="2"/>
  <p:tag name="KSO_WM_SLIDE_LAYOUT" val="a_f_d"/>
  <p:tag name="KSO_WM_SLIDE_LAYOUT_CNT" val="1_1_1"/>
  <p:tag name="KSO_WM_SLIDE_TYPE" val="text"/>
  <p:tag name="KSO_WM_BEAUTIFY_FLAG" val="#wm#"/>
  <p:tag name="KSO_WM_SLIDE_POSITION" val="122*114"/>
  <p:tag name="KSO_WM_SLIDE_SIZE" val="715*406"/>
  <p:tag name="KSO_WM_SPECIAL_SOURCE" val="bdnull"/>
</p:tagLst>
</file>

<file path=ppt/tags/tag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11"/>
  <p:tag name="KSO_WM_SLIDE_INDEX" val="11"/>
  <p:tag name="KSO_WM_SLIDE_ITEM_CNT" val="6"/>
  <p:tag name="KSO_WM_SLIDE_LAYOUT" val="a_l"/>
  <p:tag name="KSO_WM_SLIDE_LAYOUT_CNT" val="1_1"/>
  <p:tag name="KSO_WM_SLIDE_TYPE" val="contents"/>
  <p:tag name="KSO_WM_BEAUTIFY_FLAG" val="#wm#"/>
  <p:tag name="KSO_WM_DIAGRAM_GROUP_CODE" val="l1-1"/>
  <p:tag name="KSO_WM_SPECIAL_SOURCE" val="bdnul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645,&quot;width&quot;:6480}"/>
</p:tagLst>
</file>

<file path=ppt/tags/tag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12"/>
  <p:tag name="KSO_WM_SLIDE_INDEX" val="12"/>
  <p:tag name="KSO_WM_SLIDE_ITEM_CNT" val="2"/>
  <p:tag name="KSO_WM_SLIDE_LAYOUT" val="a_b"/>
  <p:tag name="KSO_WM_SLIDE_LAYOUT_CNT" val="1_1"/>
  <p:tag name="KSO_WM_SLIDE_TYPE" val="title"/>
  <p:tag name="KSO_WM_BEAUTIFY_FLAG" val="#wm#"/>
  <p:tag name="KSO_WM_SPECIAL_SOURCE" val="bdnull"/>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14"/>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16"/>
  <p:tag name="KSO_WM_SLIDE_INDEX" val="16"/>
  <p:tag name="KSO_WM_SLIDE_ITEM_CNT" val="4"/>
  <p:tag name="KSO_WM_SLIDE_LAYOUT" val="a_f_d"/>
  <p:tag name="KSO_WM_SLIDE_LAYOUT_CNT" val="1_1_3"/>
  <p:tag name="KSO_WM_SLIDE_TYPE" val="text"/>
  <p:tag name="KSO_WM_BEAUTIFY_FLAG" val="#wm#"/>
  <p:tag name="KSO_WM_SLIDE_POSITION" val="139*0"/>
  <p:tag name="KSO_WM_SLIDE_SIZE" val="705*540"/>
  <p:tag name="KSO_WM_SPECIAL_SOURCE" val="bdnull"/>
</p:tagLst>
</file>

<file path=ppt/tags/tag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16"/>
  <p:tag name="KSO_WM_SLIDE_INDEX" val="16"/>
  <p:tag name="KSO_WM_SLIDE_ITEM_CNT" val="4"/>
  <p:tag name="KSO_WM_SLIDE_LAYOUT" val="a_f_d"/>
  <p:tag name="KSO_WM_SLIDE_LAYOUT_CNT" val="1_1_3"/>
  <p:tag name="KSO_WM_SLIDE_TYPE" val="text"/>
  <p:tag name="KSO_WM_BEAUTIFY_FLAG" val="#wm#"/>
  <p:tag name="KSO_WM_SLIDE_POSITION" val="139*0"/>
  <p:tag name="KSO_WM_SLIDE_SIZE" val="705*540"/>
  <p:tag name="KSO_WM_SPECIAL_SOURCE" val="bdnul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14"/>
</p:tagLst>
</file>

<file path=ppt/tags/tag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16"/>
  <p:tag name="KSO_WM_SLIDE_INDEX" val="16"/>
  <p:tag name="KSO_WM_SLIDE_ITEM_CNT" val="4"/>
  <p:tag name="KSO_WM_SLIDE_LAYOUT" val="a_f_d"/>
  <p:tag name="KSO_WM_SLIDE_LAYOUT_CNT" val="1_1_3"/>
  <p:tag name="KSO_WM_SLIDE_TYPE" val="text"/>
  <p:tag name="KSO_WM_BEAUTIFY_FLAG" val="#wm#"/>
  <p:tag name="KSO_WM_SLIDE_POSITION" val="139*0"/>
  <p:tag name="KSO_WM_SLIDE_SIZE" val="705*540"/>
  <p:tag name="KSO_WM_SPECIAL_SOURCE" val="bdnul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14"/>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160414"/>
  <p:tag name="KSO_WM_SPECIAL_SOURCE" val="bdnull"/>
</p:tagLst>
</file>

<file path=ppt/tags/tag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24"/>
  <p:tag name="KSO_WM_SLIDE_INDEX" val="24"/>
  <p:tag name="KSO_WM_SLIDE_ITEM_CNT" val="1"/>
  <p:tag name="KSO_WM_SLIDE_LAYOUT" val="a_n"/>
  <p:tag name="KSO_WM_SLIDE_LAYOUT_CNT" val="1_1"/>
  <p:tag name="KSO_WM_SLIDE_TYPE" val="text"/>
  <p:tag name="KSO_WM_BEAUTIFY_FLAG" val="#wm#"/>
  <p:tag name="KSO_WM_SLIDE_POSITION" val="359*164"/>
  <p:tag name="KSO_WM_SLIDE_SIZE" val="242*286"/>
  <p:tag name="KSO_WM_DIAGRAM_GROUP_CODE" val="n1-1"/>
  <p:tag name="KSO_WM_SPECIAL_SOURCE" val="bdnull"/>
</p:tagLst>
</file>

<file path=ppt/tags/tag4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30"/>
  <p:tag name="KSO_WM_SLIDE_INDEX" val="30"/>
  <p:tag name="KSO_WM_SLIDE_ITEM_CNT" val="0"/>
  <p:tag name="KSO_WM_SLIDE_TYPE" val="endPage"/>
  <p:tag name="KSO_WM_BEAUTIFY_FLAG" val="#wm#"/>
  <p:tag name="KSO_WM_SPECIAL_SOURCE" val="bdnull"/>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custom160414_30*i*0"/>
  <p:tag name="KSO_WM_TEMPLATE_CATEGORY" val="custom"/>
  <p:tag name="KSO_WM_TEMPLATE_INDEX" val="160414"/>
  <p:tag name="KSO_WM_UNIT_INDEX" val="0"/>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1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1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160414"/>
</p:tagLst>
</file>

<file path=ppt/tags/tag8.xml><?xml version="1.0" encoding="utf-8"?>
<p:tagLst xmlns:a="http://schemas.openxmlformats.org/drawingml/2006/main" xmlns:r="http://schemas.openxmlformats.org/officeDocument/2006/relationships" xmlns:p="http://schemas.openxmlformats.org/presentationml/2006/main">
  <p:tag name="KSO_WM_TEMPLATE_THUMBS_INDEX" val="1、9、12、13、16、17、22、29、30"/>
  <p:tag name="KSO_WM_TEMPLATE_CATEGORY" val="custom"/>
  <p:tag name="KSO_WM_TEMPLATE_INDEX" val="160414"/>
  <p:tag name="KSO_WM_TAG_VERSION" val="1.0"/>
  <p:tag name="KSO_WM_SLIDE_ID" val="custom160414_1"/>
  <p:tag name="KSO_WM_SLIDE_INDEX" val="1"/>
  <p:tag name="KSO_WM_SLIDE_ITEM_CNT" val="2"/>
  <p:tag name="KSO_WM_SLIDE_LAYOUT" val="a_b"/>
  <p:tag name="KSO_WM_SLIDE_LAYOUT_CNT" val="1_1"/>
  <p:tag name="KSO_WM_SLIDE_TYPE" val="title"/>
  <p:tag name="KSO_WM_BEAUTIFY_FLAG" val="#wm#"/>
  <p:tag name="KSO_WM_SPECIAL_SOURCE" val="bdnull"/>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160414"/>
  <p:tag name="KSO_WM_TAG_VERSION" val="1.0"/>
  <p:tag name="KSO_WM_SLIDE_ID" val="custom160414_2"/>
  <p:tag name="KSO_WM_SLIDE_INDEX" val="2"/>
  <p:tag name="KSO_WM_SLIDE_ITEM_CNT" val="2"/>
  <p:tag name="KSO_WM_SLIDE_LAYOUT" val="a_f"/>
  <p:tag name="KSO_WM_SLIDE_LAYOUT_CNT" val="1_1"/>
  <p:tag name="KSO_WM_SLIDE_TYPE" val="text"/>
  <p:tag name="KSO_WM_BEAUTIFY_FLAG" val="#wm#"/>
  <p:tag name="KSO_WM_SLIDE_POSITION" val="66*149"/>
  <p:tag name="KSO_WM_SLIDE_SIZE" val="828*272"/>
  <p:tag name="KSO_WM_SPECIAL_SOURCE" val="bdnull"/>
</p:tagLst>
</file>

<file path=ppt/theme/theme1.xml><?xml version="1.0" encoding="utf-8"?>
<a:theme xmlns:a="http://schemas.openxmlformats.org/drawingml/2006/main" name="A000120140530A76PPBG">
  <a:themeElements>
    <a:clrScheme name="160126.126">
      <a:dk1>
        <a:srgbClr val="47494B"/>
      </a:dk1>
      <a:lt1>
        <a:srgbClr val="FFFFFF"/>
      </a:lt1>
      <a:dk2>
        <a:srgbClr val="454749"/>
      </a:dk2>
      <a:lt2>
        <a:srgbClr val="FFFFFF"/>
      </a:lt2>
      <a:accent1>
        <a:srgbClr val="A67653"/>
      </a:accent1>
      <a:accent2>
        <a:srgbClr val="876D5F"/>
      </a:accent2>
      <a:accent3>
        <a:srgbClr val="C7645E"/>
      </a:accent3>
      <a:accent4>
        <a:srgbClr val="AE8BA0"/>
      </a:accent4>
      <a:accent5>
        <a:srgbClr val="84ADE4"/>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A000120140530A76PPBG">
  <a:themeElements>
    <a:clrScheme name="160126.126">
      <a:dk1>
        <a:srgbClr val="47494B"/>
      </a:dk1>
      <a:lt1>
        <a:srgbClr val="FFFFFF"/>
      </a:lt1>
      <a:dk2>
        <a:srgbClr val="454749"/>
      </a:dk2>
      <a:lt2>
        <a:srgbClr val="FFFFFF"/>
      </a:lt2>
      <a:accent1>
        <a:srgbClr val="A67653"/>
      </a:accent1>
      <a:accent2>
        <a:srgbClr val="876D5F"/>
      </a:accent2>
      <a:accent3>
        <a:srgbClr val="C7645E"/>
      </a:accent3>
      <a:accent4>
        <a:srgbClr val="AE8BA0"/>
      </a:accent4>
      <a:accent5>
        <a:srgbClr val="84ADE4"/>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A000120140530A76PPBG">
  <a:themeElements>
    <a:clrScheme name="160126.126">
      <a:dk1>
        <a:srgbClr val="47494B"/>
      </a:dk1>
      <a:lt1>
        <a:srgbClr val="FFFFFF"/>
      </a:lt1>
      <a:dk2>
        <a:srgbClr val="454749"/>
      </a:dk2>
      <a:lt2>
        <a:srgbClr val="FFFFFF"/>
      </a:lt2>
      <a:accent1>
        <a:srgbClr val="A67653"/>
      </a:accent1>
      <a:accent2>
        <a:srgbClr val="876D5F"/>
      </a:accent2>
      <a:accent3>
        <a:srgbClr val="C7645E"/>
      </a:accent3>
      <a:accent4>
        <a:srgbClr val="AE8BA0"/>
      </a:accent4>
      <a:accent5>
        <a:srgbClr val="84ADE4"/>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943</Words>
  <Application>Microsoft Office PowerPoint</Application>
  <PresentationFormat>宽屏</PresentationFormat>
  <Paragraphs>262</Paragraphs>
  <Slides>34</Slides>
  <Notes>12</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34</vt:i4>
      </vt:variant>
    </vt:vector>
  </HeadingPairs>
  <TitlesOfParts>
    <vt:vector size="49" baseType="lpstr">
      <vt:lpstr>Broadway BT</vt:lpstr>
      <vt:lpstr>Stencil Std</vt:lpstr>
      <vt:lpstr>汉仪丫丫体简</vt:lpstr>
      <vt:lpstr>黑体</vt:lpstr>
      <vt:lpstr>华文新魏</vt:lpstr>
      <vt:lpstr>隶书</vt:lpstr>
      <vt:lpstr>宋体</vt:lpstr>
      <vt:lpstr>微软雅黑</vt:lpstr>
      <vt:lpstr>Arial</vt:lpstr>
      <vt:lpstr>Calibri</vt:lpstr>
      <vt:lpstr>Verdana</vt:lpstr>
      <vt:lpstr>Wingdings</vt:lpstr>
      <vt:lpstr>A000120140530A76PPBG</vt:lpstr>
      <vt:lpstr>1_A000120140530A76PPBG</vt:lpstr>
      <vt:lpstr>2_A000120140530A76PPBG</vt:lpstr>
      <vt:lpstr>学生选课管理系统</vt:lpstr>
      <vt:lpstr>内容提纲</vt:lpstr>
      <vt:lpstr>1、项目简介</vt:lpstr>
      <vt:lpstr>关键技术</vt:lpstr>
      <vt:lpstr>PowerPoint 演示文稿</vt:lpstr>
      <vt:lpstr>系统数据流图</vt:lpstr>
      <vt:lpstr>系统功能层次图</vt:lpstr>
      <vt:lpstr>数据库设计</vt:lpstr>
      <vt:lpstr>自主查询</vt:lpstr>
      <vt:lpstr>自主查询</vt:lpstr>
      <vt:lpstr>登陆判断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朱兴政</cp:lastModifiedBy>
  <cp:revision>30</cp:revision>
  <dcterms:created xsi:type="dcterms:W3CDTF">2017-05-10T01:03:00Z</dcterms:created>
  <dcterms:modified xsi:type="dcterms:W3CDTF">2022-06-28T15:01:48Z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481D715400C74339A8126341A3EEAAED</vt:lpwstr>
  </property>
</Properties>
</file>